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B0BAF-6940-4FBE-87D5-5BFDE72BACD3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5F5BB-EE82-4ECD-B9A0-0E61EA7FF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991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5F5BB-EE82-4ECD-B9A0-0E61EA7FF3A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518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5F5BB-EE82-4ECD-B9A0-0E61EA7FF3A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459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95F5BB-EE82-4ECD-B9A0-0E61EA7FF3A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7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xmlns:mc="http://schemas.openxmlformats.org/markup-compatibility/2006" xmlns:a14="http://schemas.microsoft.com/office/drawing/2010/main" val="FFFFFF" mc:Ignorable="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xmlns:mc="http://schemas.openxmlformats.org/markup-compatibility/2006" xmlns:a14="http://schemas.microsoft.com/office/drawing/2010/main" val="FFFFFF" mc:Ignorable="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5EBBC58-4A62-46C2-B1D3-DCA397A9173F}" type="datetimeFigureOut">
              <a:rPr lang="en-US" smtClean="0"/>
              <a:t>3/29/2010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200DD32-DAAE-42FA-9D2E-DDE717B1AB9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630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 cstate="print"/>
          <a:srcRect r="57379"/>
          <a:stretch/>
        </p:blipFill>
        <p:spPr bwMode="auto">
          <a:xfrm>
            <a:off x="1600200" y="1600200"/>
            <a:ext cx="2268893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4" cstate="print"/>
          <a:srcRect l="79245" t="-3698" r="-79245" b="71351"/>
          <a:stretch/>
        </p:blipFill>
        <p:spPr bwMode="auto">
          <a:xfrm>
            <a:off x="5562600" y="2438400"/>
            <a:ext cx="11967913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644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Hermes and Daria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5157"/>
          <a:stretch/>
        </p:blipFill>
        <p:spPr>
          <a:xfrm>
            <a:off x="841375" y="2642394"/>
            <a:ext cx="2371725" cy="2743200"/>
          </a:xfrm>
          <a:prstGeom prst="rect">
            <a:avLst/>
          </a:prstGeom>
        </p:spPr>
      </p:pic>
      <p:pic>
        <p:nvPicPr>
          <p:cNvPr id="22" name="Content Placeholder 21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28539"/>
            <a:ext cx="3657600" cy="277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50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5857878" y="3943350"/>
            <a:ext cx="2464562" cy="1603058"/>
            <a:chOff x="5857878" y="3943350"/>
            <a:chExt cx="2464562" cy="1603058"/>
          </a:xfrm>
        </p:grpSpPr>
        <p:sp>
          <p:nvSpPr>
            <p:cNvPr id="2" name="SMARTInkAnnotation0"/>
            <p:cNvSpPr/>
            <p:nvPr/>
          </p:nvSpPr>
          <p:spPr>
            <a:xfrm>
              <a:off x="5857878" y="4303408"/>
              <a:ext cx="871407" cy="728650"/>
            </a:xfrm>
            <a:custGeom>
              <a:avLst/>
              <a:gdLst/>
              <a:ahLst/>
              <a:cxnLst/>
              <a:rect l="0" t="0" r="0" b="0"/>
              <a:pathLst>
                <a:path w="871407" h="728650">
                  <a:moveTo>
                    <a:pt x="150015" y="728649"/>
                  </a:moveTo>
                  <a:lnTo>
                    <a:pt x="150015" y="715630"/>
                  </a:lnTo>
                  <a:lnTo>
                    <a:pt x="150809" y="714255"/>
                  </a:lnTo>
                  <a:lnTo>
                    <a:pt x="152132" y="713338"/>
                  </a:lnTo>
                  <a:lnTo>
                    <a:pt x="153807" y="712727"/>
                  </a:lnTo>
                  <a:lnTo>
                    <a:pt x="154924" y="711366"/>
                  </a:lnTo>
                  <a:lnTo>
                    <a:pt x="155669" y="709507"/>
                  </a:lnTo>
                  <a:lnTo>
                    <a:pt x="156166" y="707315"/>
                  </a:lnTo>
                  <a:lnTo>
                    <a:pt x="157291" y="705854"/>
                  </a:lnTo>
                  <a:lnTo>
                    <a:pt x="158834" y="704880"/>
                  </a:lnTo>
                  <a:lnTo>
                    <a:pt x="160657" y="704230"/>
                  </a:lnTo>
                  <a:lnTo>
                    <a:pt x="164799" y="700969"/>
                  </a:lnTo>
                  <a:lnTo>
                    <a:pt x="167015" y="698766"/>
                  </a:lnTo>
                  <a:lnTo>
                    <a:pt x="168492" y="696344"/>
                  </a:lnTo>
                  <a:lnTo>
                    <a:pt x="174540" y="680766"/>
                  </a:lnTo>
                  <a:lnTo>
                    <a:pt x="190019" y="646408"/>
                  </a:lnTo>
                  <a:lnTo>
                    <a:pt x="196529" y="630959"/>
                  </a:lnTo>
                  <a:lnTo>
                    <a:pt x="201661" y="617802"/>
                  </a:lnTo>
                  <a:lnTo>
                    <a:pt x="208688" y="595564"/>
                  </a:lnTo>
                  <a:lnTo>
                    <a:pt x="213437" y="566979"/>
                  </a:lnTo>
                  <a:lnTo>
                    <a:pt x="217361" y="549163"/>
                  </a:lnTo>
                  <a:lnTo>
                    <a:pt x="223867" y="531720"/>
                  </a:lnTo>
                  <a:lnTo>
                    <a:pt x="227825" y="523068"/>
                  </a:lnTo>
                  <a:lnTo>
                    <a:pt x="232222" y="503295"/>
                  </a:lnTo>
                  <a:lnTo>
                    <a:pt x="235764" y="481807"/>
                  </a:lnTo>
                  <a:lnTo>
                    <a:pt x="242630" y="459557"/>
                  </a:lnTo>
                  <a:lnTo>
                    <a:pt x="246740" y="439507"/>
                  </a:lnTo>
                  <a:lnTo>
                    <a:pt x="250154" y="420119"/>
                  </a:lnTo>
                  <a:lnTo>
                    <a:pt x="260207" y="387784"/>
                  </a:lnTo>
                  <a:lnTo>
                    <a:pt x="265929" y="365381"/>
                  </a:lnTo>
                  <a:lnTo>
                    <a:pt x="273235" y="342724"/>
                  </a:lnTo>
                  <a:lnTo>
                    <a:pt x="280979" y="319955"/>
                  </a:lnTo>
                  <a:lnTo>
                    <a:pt x="284156" y="308548"/>
                  </a:lnTo>
                  <a:lnTo>
                    <a:pt x="287067" y="297135"/>
                  </a:lnTo>
                  <a:lnTo>
                    <a:pt x="292419" y="274292"/>
                  </a:lnTo>
                  <a:lnTo>
                    <a:pt x="304734" y="218107"/>
                  </a:lnTo>
                  <a:lnTo>
                    <a:pt x="311922" y="188757"/>
                  </a:lnTo>
                  <a:lnTo>
                    <a:pt x="319079" y="157307"/>
                  </a:lnTo>
                  <a:lnTo>
                    <a:pt x="323844" y="138487"/>
                  </a:lnTo>
                  <a:lnTo>
                    <a:pt x="330989" y="111826"/>
                  </a:lnTo>
                  <a:lnTo>
                    <a:pt x="338134" y="90380"/>
                  </a:lnTo>
                  <a:lnTo>
                    <a:pt x="345278" y="71961"/>
                  </a:lnTo>
                  <a:lnTo>
                    <a:pt x="347923" y="62773"/>
                  </a:lnTo>
                  <a:lnTo>
                    <a:pt x="349413" y="49705"/>
                  </a:lnTo>
                  <a:lnTo>
                    <a:pt x="350015" y="27101"/>
                  </a:lnTo>
                  <a:lnTo>
                    <a:pt x="350040" y="25720"/>
                  </a:lnTo>
                  <a:lnTo>
                    <a:pt x="353832" y="30260"/>
                  </a:lnTo>
                  <a:lnTo>
                    <a:pt x="354950" y="32551"/>
                  </a:lnTo>
                  <a:lnTo>
                    <a:pt x="356191" y="37637"/>
                  </a:lnTo>
                  <a:lnTo>
                    <a:pt x="357126" y="58119"/>
                  </a:lnTo>
                  <a:lnTo>
                    <a:pt x="357158" y="67416"/>
                  </a:lnTo>
                  <a:lnTo>
                    <a:pt x="359289" y="77898"/>
                  </a:lnTo>
                  <a:lnTo>
                    <a:pt x="367125" y="100149"/>
                  </a:lnTo>
                  <a:lnTo>
                    <a:pt x="369540" y="114036"/>
                  </a:lnTo>
                  <a:lnTo>
                    <a:pt x="371407" y="128780"/>
                  </a:lnTo>
                  <a:lnTo>
                    <a:pt x="376920" y="148743"/>
                  </a:lnTo>
                  <a:lnTo>
                    <a:pt x="383581" y="171380"/>
                  </a:lnTo>
                  <a:lnTo>
                    <a:pt x="390582" y="191528"/>
                  </a:lnTo>
                  <a:lnTo>
                    <a:pt x="395311" y="207036"/>
                  </a:lnTo>
                  <a:lnTo>
                    <a:pt x="409574" y="257277"/>
                  </a:lnTo>
                  <a:lnTo>
                    <a:pt x="416452" y="274358"/>
                  </a:lnTo>
                  <a:lnTo>
                    <a:pt x="424006" y="291475"/>
                  </a:lnTo>
                  <a:lnTo>
                    <a:pt x="430010" y="308607"/>
                  </a:lnTo>
                  <a:lnTo>
                    <a:pt x="435324" y="325746"/>
                  </a:lnTo>
                  <a:lnTo>
                    <a:pt x="441125" y="342889"/>
                  </a:lnTo>
                  <a:lnTo>
                    <a:pt x="448995" y="360032"/>
                  </a:lnTo>
                  <a:lnTo>
                    <a:pt x="455668" y="377177"/>
                  </a:lnTo>
                  <a:lnTo>
                    <a:pt x="462074" y="393369"/>
                  </a:lnTo>
                  <a:lnTo>
                    <a:pt x="474605" y="414147"/>
                  </a:lnTo>
                  <a:lnTo>
                    <a:pt x="483719" y="429803"/>
                  </a:lnTo>
                  <a:lnTo>
                    <a:pt x="490945" y="446286"/>
                  </a:lnTo>
                  <a:lnTo>
                    <a:pt x="496802" y="462185"/>
                  </a:lnTo>
                  <a:lnTo>
                    <a:pt x="505356" y="482798"/>
                  </a:lnTo>
                  <a:lnTo>
                    <a:pt x="513261" y="498414"/>
                  </a:lnTo>
                  <a:lnTo>
                    <a:pt x="518385" y="510389"/>
                  </a:lnTo>
                  <a:lnTo>
                    <a:pt x="524183" y="525040"/>
                  </a:lnTo>
                  <a:lnTo>
                    <a:pt x="530429" y="541474"/>
                  </a:lnTo>
                  <a:lnTo>
                    <a:pt x="535253" y="557195"/>
                  </a:lnTo>
                  <a:lnTo>
                    <a:pt x="535674" y="564077"/>
                  </a:lnTo>
                  <a:lnTo>
                    <a:pt x="534915" y="563690"/>
                  </a:lnTo>
                  <a:lnTo>
                    <a:pt x="525877" y="556223"/>
                  </a:lnTo>
                  <a:lnTo>
                    <a:pt x="499817" y="539968"/>
                  </a:lnTo>
                  <a:lnTo>
                    <a:pt x="477169" y="528607"/>
                  </a:lnTo>
                  <a:lnTo>
                    <a:pt x="465808" y="520361"/>
                  </a:lnTo>
                  <a:lnTo>
                    <a:pt x="454674" y="511299"/>
                  </a:lnTo>
                  <a:lnTo>
                    <a:pt x="428123" y="495181"/>
                  </a:lnTo>
                  <a:lnTo>
                    <a:pt x="403740" y="478485"/>
                  </a:lnTo>
                  <a:lnTo>
                    <a:pt x="373024" y="465062"/>
                  </a:lnTo>
                  <a:lnTo>
                    <a:pt x="350500" y="451371"/>
                  </a:lnTo>
                  <a:lnTo>
                    <a:pt x="327952" y="440859"/>
                  </a:lnTo>
                  <a:lnTo>
                    <a:pt x="286757" y="425861"/>
                  </a:lnTo>
                  <a:lnTo>
                    <a:pt x="264615" y="417213"/>
                  </a:lnTo>
                  <a:lnTo>
                    <a:pt x="239180" y="408619"/>
                  </a:lnTo>
                  <a:lnTo>
                    <a:pt x="202935" y="397181"/>
                  </a:lnTo>
                  <a:lnTo>
                    <a:pt x="178660" y="389560"/>
                  </a:lnTo>
                  <a:lnTo>
                    <a:pt x="152505" y="386878"/>
                  </a:lnTo>
                  <a:lnTo>
                    <a:pt x="130116" y="385131"/>
                  </a:lnTo>
                  <a:lnTo>
                    <a:pt x="105809" y="379030"/>
                  </a:lnTo>
                  <a:lnTo>
                    <a:pt x="82105" y="377543"/>
                  </a:lnTo>
                  <a:lnTo>
                    <a:pt x="51643" y="377225"/>
                  </a:lnTo>
                  <a:lnTo>
                    <a:pt x="445" y="377177"/>
                  </a:lnTo>
                  <a:lnTo>
                    <a:pt x="14" y="385220"/>
                  </a:lnTo>
                  <a:lnTo>
                    <a:pt x="0" y="385644"/>
                  </a:lnTo>
                  <a:lnTo>
                    <a:pt x="26732" y="385746"/>
                  </a:lnTo>
                  <a:lnTo>
                    <a:pt x="40638" y="385748"/>
                  </a:lnTo>
                  <a:lnTo>
                    <a:pt x="50074" y="383209"/>
                  </a:lnTo>
                  <a:lnTo>
                    <a:pt x="72859" y="373818"/>
                  </a:lnTo>
                  <a:lnTo>
                    <a:pt x="114421" y="357130"/>
                  </a:lnTo>
                  <a:lnTo>
                    <a:pt x="139557" y="344038"/>
                  </a:lnTo>
                  <a:lnTo>
                    <a:pt x="167113" y="328093"/>
                  </a:lnTo>
                  <a:lnTo>
                    <a:pt x="412186" y="205694"/>
                  </a:lnTo>
                  <a:lnTo>
                    <a:pt x="467849" y="178518"/>
                  </a:lnTo>
                  <a:lnTo>
                    <a:pt x="483348" y="170442"/>
                  </a:lnTo>
                  <a:lnTo>
                    <a:pt x="527122" y="146377"/>
                  </a:lnTo>
                  <a:lnTo>
                    <a:pt x="553098" y="132994"/>
                  </a:lnTo>
                  <a:lnTo>
                    <a:pt x="579988" y="120696"/>
                  </a:lnTo>
                  <a:lnTo>
                    <a:pt x="607021" y="108881"/>
                  </a:lnTo>
                  <a:lnTo>
                    <a:pt x="668789" y="80037"/>
                  </a:lnTo>
                  <a:lnTo>
                    <a:pt x="704747" y="62864"/>
                  </a:lnTo>
                  <a:lnTo>
                    <a:pt x="726498" y="53967"/>
                  </a:lnTo>
                  <a:lnTo>
                    <a:pt x="746749" y="46838"/>
                  </a:lnTo>
                  <a:lnTo>
                    <a:pt x="776000" y="37470"/>
                  </a:lnTo>
                  <a:lnTo>
                    <a:pt x="795208" y="31568"/>
                  </a:lnTo>
                  <a:lnTo>
                    <a:pt x="820080" y="22891"/>
                  </a:lnTo>
                  <a:lnTo>
                    <a:pt x="843320" y="11425"/>
                  </a:lnTo>
                  <a:lnTo>
                    <a:pt x="853561" y="3800"/>
                  </a:lnTo>
                  <a:lnTo>
                    <a:pt x="859049" y="1681"/>
                  </a:lnTo>
                  <a:lnTo>
                    <a:pt x="871406" y="0"/>
                  </a:lnTo>
                  <a:lnTo>
                    <a:pt x="867704" y="4541"/>
                  </a:lnTo>
                  <a:lnTo>
                    <a:pt x="865806" y="5881"/>
                  </a:lnTo>
                  <a:lnTo>
                    <a:pt x="861580" y="7369"/>
                  </a:lnTo>
                  <a:lnTo>
                    <a:pt x="854940" y="13110"/>
                  </a:lnTo>
                  <a:lnTo>
                    <a:pt x="842275" y="24513"/>
                  </a:lnTo>
                  <a:lnTo>
                    <a:pt x="819982" y="41450"/>
                  </a:lnTo>
                  <a:lnTo>
                    <a:pt x="799639" y="53018"/>
                  </a:lnTo>
                  <a:lnTo>
                    <a:pt x="778530" y="67029"/>
                  </a:lnTo>
                  <a:lnTo>
                    <a:pt x="753402" y="87796"/>
                  </a:lnTo>
                  <a:lnTo>
                    <a:pt x="721376" y="114522"/>
                  </a:lnTo>
                  <a:lnTo>
                    <a:pt x="675940" y="154699"/>
                  </a:lnTo>
                  <a:lnTo>
                    <a:pt x="647599" y="180130"/>
                  </a:lnTo>
                  <a:lnTo>
                    <a:pt x="628603" y="199748"/>
                  </a:lnTo>
                  <a:lnTo>
                    <a:pt x="609577" y="220215"/>
                  </a:lnTo>
                  <a:lnTo>
                    <a:pt x="590538" y="238836"/>
                  </a:lnTo>
                  <a:lnTo>
                    <a:pt x="558176" y="269935"/>
                  </a:lnTo>
                  <a:lnTo>
                    <a:pt x="537266" y="292049"/>
                  </a:lnTo>
                  <a:lnTo>
                    <a:pt x="517389" y="314577"/>
                  </a:lnTo>
                  <a:lnTo>
                    <a:pt x="497972" y="337290"/>
                  </a:lnTo>
                  <a:lnTo>
                    <a:pt x="487555" y="348680"/>
                  </a:lnTo>
                  <a:lnTo>
                    <a:pt x="476642" y="360084"/>
                  </a:lnTo>
                  <a:lnTo>
                    <a:pt x="465398" y="371496"/>
                  </a:lnTo>
                  <a:lnTo>
                    <a:pt x="454726" y="382915"/>
                  </a:lnTo>
                  <a:lnTo>
                    <a:pt x="434403" y="405762"/>
                  </a:lnTo>
                  <a:lnTo>
                    <a:pt x="385893" y="462903"/>
                  </a:lnTo>
                  <a:lnTo>
                    <a:pt x="366769" y="484809"/>
                  </a:lnTo>
                  <a:lnTo>
                    <a:pt x="338946" y="513208"/>
                  </a:lnTo>
                  <a:lnTo>
                    <a:pt x="322885" y="530980"/>
                  </a:lnTo>
                  <a:lnTo>
                    <a:pt x="300454" y="557050"/>
                  </a:lnTo>
                  <a:lnTo>
                    <a:pt x="288049" y="574278"/>
                  </a:lnTo>
                  <a:lnTo>
                    <a:pt x="277245" y="590508"/>
                  </a:lnTo>
                  <a:lnTo>
                    <a:pt x="262237" y="610354"/>
                  </a:lnTo>
                  <a:lnTo>
                    <a:pt x="247736" y="627347"/>
                  </a:lnTo>
                  <a:lnTo>
                    <a:pt x="223989" y="648275"/>
                  </a:lnTo>
                  <a:lnTo>
                    <a:pt x="219968" y="651254"/>
                  </a:lnTo>
                  <a:lnTo>
                    <a:pt x="171447" y="6857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6886582" y="4003357"/>
              <a:ext cx="164300" cy="102871"/>
            </a:xfrm>
            <a:custGeom>
              <a:avLst/>
              <a:gdLst/>
              <a:ahLst/>
              <a:cxnLst/>
              <a:rect l="0" t="0" r="0" b="0"/>
              <a:pathLst>
                <a:path w="164300" h="102871">
                  <a:moveTo>
                    <a:pt x="21424" y="0"/>
                  </a:moveTo>
                  <a:lnTo>
                    <a:pt x="27575" y="0"/>
                  </a:lnTo>
                  <a:lnTo>
                    <a:pt x="27906" y="953"/>
                  </a:lnTo>
                  <a:lnTo>
                    <a:pt x="28126" y="2540"/>
                  </a:lnTo>
                  <a:lnTo>
                    <a:pt x="28274" y="4551"/>
                  </a:lnTo>
                  <a:lnTo>
                    <a:pt x="27578" y="5891"/>
                  </a:lnTo>
                  <a:lnTo>
                    <a:pt x="26320" y="6785"/>
                  </a:lnTo>
                  <a:lnTo>
                    <a:pt x="24688" y="7381"/>
                  </a:lnTo>
                  <a:lnTo>
                    <a:pt x="23600" y="8731"/>
                  </a:lnTo>
                  <a:lnTo>
                    <a:pt x="22875" y="10583"/>
                  </a:lnTo>
                  <a:lnTo>
                    <a:pt x="22391" y="12770"/>
                  </a:lnTo>
                  <a:lnTo>
                    <a:pt x="22069" y="15181"/>
                  </a:lnTo>
                  <a:lnTo>
                    <a:pt x="21854" y="17741"/>
                  </a:lnTo>
                  <a:lnTo>
                    <a:pt x="21711" y="20400"/>
                  </a:lnTo>
                  <a:lnTo>
                    <a:pt x="21615" y="23125"/>
                  </a:lnTo>
                  <a:lnTo>
                    <a:pt x="21509" y="28693"/>
                  </a:lnTo>
                  <a:lnTo>
                    <a:pt x="21432" y="45731"/>
                  </a:lnTo>
                  <a:lnTo>
                    <a:pt x="20635" y="48585"/>
                  </a:lnTo>
                  <a:lnTo>
                    <a:pt x="19311" y="51440"/>
                  </a:lnTo>
                  <a:lnTo>
                    <a:pt x="17634" y="54296"/>
                  </a:lnTo>
                  <a:lnTo>
                    <a:pt x="16516" y="57152"/>
                  </a:lnTo>
                  <a:lnTo>
                    <a:pt x="15771" y="60009"/>
                  </a:lnTo>
                  <a:lnTo>
                    <a:pt x="15274" y="62866"/>
                  </a:lnTo>
                  <a:lnTo>
                    <a:pt x="14149" y="65723"/>
                  </a:lnTo>
                  <a:lnTo>
                    <a:pt x="12605" y="68580"/>
                  </a:lnTo>
                  <a:lnTo>
                    <a:pt x="10783" y="71438"/>
                  </a:lnTo>
                  <a:lnTo>
                    <a:pt x="9566" y="74295"/>
                  </a:lnTo>
                  <a:lnTo>
                    <a:pt x="8756" y="77153"/>
                  </a:lnTo>
                  <a:lnTo>
                    <a:pt x="8216" y="80010"/>
                  </a:lnTo>
                  <a:lnTo>
                    <a:pt x="7856" y="82868"/>
                  </a:lnTo>
                  <a:lnTo>
                    <a:pt x="7616" y="85725"/>
                  </a:lnTo>
                  <a:lnTo>
                    <a:pt x="7456" y="88583"/>
                  </a:lnTo>
                  <a:lnTo>
                    <a:pt x="6556" y="90488"/>
                  </a:lnTo>
                  <a:lnTo>
                    <a:pt x="5162" y="91758"/>
                  </a:lnTo>
                  <a:lnTo>
                    <a:pt x="3439" y="92605"/>
                  </a:lnTo>
                  <a:lnTo>
                    <a:pt x="2290" y="94121"/>
                  </a:lnTo>
                  <a:lnTo>
                    <a:pt x="1524" y="96085"/>
                  </a:lnTo>
                  <a:lnTo>
                    <a:pt x="5" y="102818"/>
                  </a:lnTo>
                  <a:lnTo>
                    <a:pt x="0" y="102835"/>
                  </a:lnTo>
                  <a:lnTo>
                    <a:pt x="16992" y="102870"/>
                  </a:lnTo>
                  <a:lnTo>
                    <a:pt x="19263" y="101917"/>
                  </a:lnTo>
                  <a:lnTo>
                    <a:pt x="21571" y="100330"/>
                  </a:lnTo>
                  <a:lnTo>
                    <a:pt x="23903" y="98319"/>
                  </a:lnTo>
                  <a:lnTo>
                    <a:pt x="27045" y="96979"/>
                  </a:lnTo>
                  <a:lnTo>
                    <a:pt x="30728" y="96085"/>
                  </a:lnTo>
                  <a:lnTo>
                    <a:pt x="34770" y="95489"/>
                  </a:lnTo>
                  <a:lnTo>
                    <a:pt x="38259" y="95092"/>
                  </a:lnTo>
                  <a:lnTo>
                    <a:pt x="41378" y="94827"/>
                  </a:lnTo>
                  <a:lnTo>
                    <a:pt x="44252" y="94651"/>
                  </a:lnTo>
                  <a:lnTo>
                    <a:pt x="47755" y="93580"/>
                  </a:lnTo>
                  <a:lnTo>
                    <a:pt x="51678" y="91915"/>
                  </a:lnTo>
                  <a:lnTo>
                    <a:pt x="55881" y="89852"/>
                  </a:lnTo>
                  <a:lnTo>
                    <a:pt x="60270" y="88476"/>
                  </a:lnTo>
                  <a:lnTo>
                    <a:pt x="64784" y="87559"/>
                  </a:lnTo>
                  <a:lnTo>
                    <a:pt x="69381" y="86947"/>
                  </a:lnTo>
                  <a:lnTo>
                    <a:pt x="74032" y="86540"/>
                  </a:lnTo>
                  <a:lnTo>
                    <a:pt x="78721" y="86268"/>
                  </a:lnTo>
                  <a:lnTo>
                    <a:pt x="88165" y="85967"/>
                  </a:lnTo>
                  <a:lnTo>
                    <a:pt x="137982" y="85726"/>
                  </a:lnTo>
                  <a:lnTo>
                    <a:pt x="140404" y="86678"/>
                  </a:lnTo>
                  <a:lnTo>
                    <a:pt x="142812" y="88266"/>
                  </a:lnTo>
                  <a:lnTo>
                    <a:pt x="145212" y="90276"/>
                  </a:lnTo>
                  <a:lnTo>
                    <a:pt x="149995" y="92510"/>
                  </a:lnTo>
                  <a:lnTo>
                    <a:pt x="155740" y="93944"/>
                  </a:lnTo>
                  <a:lnTo>
                    <a:pt x="160528" y="94193"/>
                  </a:lnTo>
                  <a:lnTo>
                    <a:pt x="164299" y="9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7008018" y="4003357"/>
              <a:ext cx="14289" cy="257176"/>
            </a:xfrm>
            <a:custGeom>
              <a:avLst/>
              <a:gdLst/>
              <a:ahLst/>
              <a:cxnLst/>
              <a:rect l="0" t="0" r="0" b="0"/>
              <a:pathLst>
                <a:path w="14289" h="257176">
                  <a:moveTo>
                    <a:pt x="14288" y="0"/>
                  </a:moveTo>
                  <a:lnTo>
                    <a:pt x="3439" y="0"/>
                  </a:lnTo>
                  <a:lnTo>
                    <a:pt x="2293" y="953"/>
                  </a:lnTo>
                  <a:lnTo>
                    <a:pt x="1529" y="2540"/>
                  </a:lnTo>
                  <a:lnTo>
                    <a:pt x="1020" y="4551"/>
                  </a:lnTo>
                  <a:lnTo>
                    <a:pt x="679" y="6844"/>
                  </a:lnTo>
                  <a:lnTo>
                    <a:pt x="302" y="11932"/>
                  </a:lnTo>
                  <a:lnTo>
                    <a:pt x="134" y="17368"/>
                  </a:lnTo>
                  <a:lnTo>
                    <a:pt x="40" y="28324"/>
                  </a:lnTo>
                  <a:lnTo>
                    <a:pt x="0" y="117521"/>
                  </a:lnTo>
                  <a:lnTo>
                    <a:pt x="794" y="123115"/>
                  </a:lnTo>
                  <a:lnTo>
                    <a:pt x="2117" y="128749"/>
                  </a:lnTo>
                  <a:lnTo>
                    <a:pt x="3793" y="134410"/>
                  </a:lnTo>
                  <a:lnTo>
                    <a:pt x="4910" y="140089"/>
                  </a:lnTo>
                  <a:lnTo>
                    <a:pt x="5654" y="145780"/>
                  </a:lnTo>
                  <a:lnTo>
                    <a:pt x="6151" y="151480"/>
                  </a:lnTo>
                  <a:lnTo>
                    <a:pt x="6482" y="156231"/>
                  </a:lnTo>
                  <a:lnTo>
                    <a:pt x="6850" y="164051"/>
                  </a:lnTo>
                  <a:lnTo>
                    <a:pt x="7014" y="173242"/>
                  </a:lnTo>
                  <a:lnTo>
                    <a:pt x="7136" y="207009"/>
                  </a:lnTo>
                  <a:lnTo>
                    <a:pt x="7933" y="211349"/>
                  </a:lnTo>
                  <a:lnTo>
                    <a:pt x="9257" y="216147"/>
                  </a:lnTo>
                  <a:lnTo>
                    <a:pt x="10934" y="221250"/>
                  </a:lnTo>
                  <a:lnTo>
                    <a:pt x="12052" y="225605"/>
                  </a:lnTo>
                  <a:lnTo>
                    <a:pt x="12797" y="229461"/>
                  </a:lnTo>
                  <a:lnTo>
                    <a:pt x="13294" y="232984"/>
                  </a:lnTo>
                  <a:lnTo>
                    <a:pt x="13626" y="236285"/>
                  </a:lnTo>
                  <a:lnTo>
                    <a:pt x="13993" y="242493"/>
                  </a:lnTo>
                  <a:lnTo>
                    <a:pt x="14249" y="250338"/>
                  </a:lnTo>
                  <a:lnTo>
                    <a:pt x="14288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7122347" y="4003757"/>
              <a:ext cx="128549" cy="188161"/>
            </a:xfrm>
            <a:custGeom>
              <a:avLst/>
              <a:gdLst/>
              <a:ahLst/>
              <a:cxnLst/>
              <a:rect l="0" t="0" r="0" b="0"/>
              <a:pathLst>
                <a:path w="128549" h="188161">
                  <a:moveTo>
                    <a:pt x="42834" y="25318"/>
                  </a:moveTo>
                  <a:lnTo>
                    <a:pt x="30533" y="25318"/>
                  </a:lnTo>
                  <a:lnTo>
                    <a:pt x="29871" y="26270"/>
                  </a:lnTo>
                  <a:lnTo>
                    <a:pt x="29429" y="27858"/>
                  </a:lnTo>
                  <a:lnTo>
                    <a:pt x="29135" y="29868"/>
                  </a:lnTo>
                  <a:lnTo>
                    <a:pt x="26691" y="34643"/>
                  </a:lnTo>
                  <a:lnTo>
                    <a:pt x="22960" y="39939"/>
                  </a:lnTo>
                  <a:lnTo>
                    <a:pt x="20854" y="42686"/>
                  </a:lnTo>
                  <a:lnTo>
                    <a:pt x="18655" y="45469"/>
                  </a:lnTo>
                  <a:lnTo>
                    <a:pt x="17190" y="48277"/>
                  </a:lnTo>
                  <a:lnTo>
                    <a:pt x="15562" y="53937"/>
                  </a:lnTo>
                  <a:lnTo>
                    <a:pt x="12722" y="59627"/>
                  </a:lnTo>
                  <a:lnTo>
                    <a:pt x="10853" y="62478"/>
                  </a:lnTo>
                  <a:lnTo>
                    <a:pt x="8777" y="68186"/>
                  </a:lnTo>
                  <a:lnTo>
                    <a:pt x="8223" y="71041"/>
                  </a:lnTo>
                  <a:lnTo>
                    <a:pt x="7060" y="74850"/>
                  </a:lnTo>
                  <a:lnTo>
                    <a:pt x="5491" y="79294"/>
                  </a:lnTo>
                  <a:lnTo>
                    <a:pt x="3651" y="84162"/>
                  </a:lnTo>
                  <a:lnTo>
                    <a:pt x="2425" y="88360"/>
                  </a:lnTo>
                  <a:lnTo>
                    <a:pt x="1607" y="92111"/>
                  </a:lnTo>
                  <a:lnTo>
                    <a:pt x="1062" y="95564"/>
                  </a:lnTo>
                  <a:lnTo>
                    <a:pt x="698" y="99771"/>
                  </a:lnTo>
                  <a:lnTo>
                    <a:pt x="456" y="104481"/>
                  </a:lnTo>
                  <a:lnTo>
                    <a:pt x="187" y="113841"/>
                  </a:lnTo>
                  <a:lnTo>
                    <a:pt x="36" y="124466"/>
                  </a:lnTo>
                  <a:lnTo>
                    <a:pt x="0" y="130661"/>
                  </a:lnTo>
                  <a:lnTo>
                    <a:pt x="784" y="133647"/>
                  </a:lnTo>
                  <a:lnTo>
                    <a:pt x="3773" y="139504"/>
                  </a:lnTo>
                  <a:lnTo>
                    <a:pt x="4886" y="143351"/>
                  </a:lnTo>
                  <a:lnTo>
                    <a:pt x="5630" y="147822"/>
                  </a:lnTo>
                  <a:lnTo>
                    <a:pt x="6124" y="152707"/>
                  </a:lnTo>
                  <a:lnTo>
                    <a:pt x="6455" y="156916"/>
                  </a:lnTo>
                  <a:lnTo>
                    <a:pt x="6675" y="160675"/>
                  </a:lnTo>
                  <a:lnTo>
                    <a:pt x="6822" y="164133"/>
                  </a:lnTo>
                  <a:lnTo>
                    <a:pt x="7713" y="167391"/>
                  </a:lnTo>
                  <a:lnTo>
                    <a:pt x="9102" y="170516"/>
                  </a:lnTo>
                  <a:lnTo>
                    <a:pt x="10821" y="173551"/>
                  </a:lnTo>
                  <a:lnTo>
                    <a:pt x="12760" y="175575"/>
                  </a:lnTo>
                  <a:lnTo>
                    <a:pt x="14848" y="176924"/>
                  </a:lnTo>
                  <a:lnTo>
                    <a:pt x="17032" y="177824"/>
                  </a:lnTo>
                  <a:lnTo>
                    <a:pt x="18489" y="179376"/>
                  </a:lnTo>
                  <a:lnTo>
                    <a:pt x="19461" y="181363"/>
                  </a:lnTo>
                  <a:lnTo>
                    <a:pt x="20108" y="183640"/>
                  </a:lnTo>
                  <a:lnTo>
                    <a:pt x="21334" y="185159"/>
                  </a:lnTo>
                  <a:lnTo>
                    <a:pt x="22944" y="186171"/>
                  </a:lnTo>
                  <a:lnTo>
                    <a:pt x="24812" y="186846"/>
                  </a:lnTo>
                  <a:lnTo>
                    <a:pt x="27644" y="187296"/>
                  </a:lnTo>
                  <a:lnTo>
                    <a:pt x="31120" y="187595"/>
                  </a:lnTo>
                  <a:lnTo>
                    <a:pt x="38422" y="187929"/>
                  </a:lnTo>
                  <a:lnTo>
                    <a:pt x="46995" y="188116"/>
                  </a:lnTo>
                  <a:lnTo>
                    <a:pt x="52091" y="188160"/>
                  </a:lnTo>
                  <a:lnTo>
                    <a:pt x="54562" y="187219"/>
                  </a:lnTo>
                  <a:lnTo>
                    <a:pt x="57003" y="185639"/>
                  </a:lnTo>
                  <a:lnTo>
                    <a:pt x="59423" y="183634"/>
                  </a:lnTo>
                  <a:lnTo>
                    <a:pt x="62625" y="182297"/>
                  </a:lnTo>
                  <a:lnTo>
                    <a:pt x="66347" y="181405"/>
                  </a:lnTo>
                  <a:lnTo>
                    <a:pt x="70415" y="180811"/>
                  </a:lnTo>
                  <a:lnTo>
                    <a:pt x="73921" y="179462"/>
                  </a:lnTo>
                  <a:lnTo>
                    <a:pt x="77053" y="177611"/>
                  </a:lnTo>
                  <a:lnTo>
                    <a:pt x="79934" y="175423"/>
                  </a:lnTo>
                  <a:lnTo>
                    <a:pt x="82648" y="172061"/>
                  </a:lnTo>
                  <a:lnTo>
                    <a:pt x="85252" y="167914"/>
                  </a:lnTo>
                  <a:lnTo>
                    <a:pt x="87781" y="163244"/>
                  </a:lnTo>
                  <a:lnTo>
                    <a:pt x="90262" y="159179"/>
                  </a:lnTo>
                  <a:lnTo>
                    <a:pt x="92708" y="155516"/>
                  </a:lnTo>
                  <a:lnTo>
                    <a:pt x="95134" y="152121"/>
                  </a:lnTo>
                  <a:lnTo>
                    <a:pt x="97544" y="148906"/>
                  </a:lnTo>
                  <a:lnTo>
                    <a:pt x="102339" y="142793"/>
                  </a:lnTo>
                  <a:lnTo>
                    <a:pt x="109501" y="133997"/>
                  </a:lnTo>
                  <a:lnTo>
                    <a:pt x="111885" y="130155"/>
                  </a:lnTo>
                  <a:lnTo>
                    <a:pt x="114268" y="125689"/>
                  </a:lnTo>
                  <a:lnTo>
                    <a:pt x="116651" y="120807"/>
                  </a:lnTo>
                  <a:lnTo>
                    <a:pt x="119033" y="116600"/>
                  </a:lnTo>
                  <a:lnTo>
                    <a:pt x="121414" y="112842"/>
                  </a:lnTo>
                  <a:lnTo>
                    <a:pt x="123795" y="109385"/>
                  </a:lnTo>
                  <a:lnTo>
                    <a:pt x="125384" y="105175"/>
                  </a:lnTo>
                  <a:lnTo>
                    <a:pt x="126442" y="100463"/>
                  </a:lnTo>
                  <a:lnTo>
                    <a:pt x="127147" y="95417"/>
                  </a:lnTo>
                  <a:lnTo>
                    <a:pt x="127618" y="91101"/>
                  </a:lnTo>
                  <a:lnTo>
                    <a:pt x="127932" y="87270"/>
                  </a:lnTo>
                  <a:lnTo>
                    <a:pt x="128141" y="83764"/>
                  </a:lnTo>
                  <a:lnTo>
                    <a:pt x="128280" y="79522"/>
                  </a:lnTo>
                  <a:lnTo>
                    <a:pt x="128476" y="65402"/>
                  </a:lnTo>
                  <a:lnTo>
                    <a:pt x="128548" y="48564"/>
                  </a:lnTo>
                  <a:lnTo>
                    <a:pt x="127758" y="44625"/>
                  </a:lnTo>
                  <a:lnTo>
                    <a:pt x="126438" y="40095"/>
                  </a:lnTo>
                  <a:lnTo>
                    <a:pt x="124764" y="35169"/>
                  </a:lnTo>
                  <a:lnTo>
                    <a:pt x="122854" y="30933"/>
                  </a:lnTo>
                  <a:lnTo>
                    <a:pt x="120787" y="27156"/>
                  </a:lnTo>
                  <a:lnTo>
                    <a:pt x="118615" y="23685"/>
                  </a:lnTo>
                  <a:lnTo>
                    <a:pt x="116373" y="20420"/>
                  </a:lnTo>
                  <a:lnTo>
                    <a:pt x="114085" y="17290"/>
                  </a:lnTo>
                  <a:lnTo>
                    <a:pt x="111766" y="14251"/>
                  </a:lnTo>
                  <a:lnTo>
                    <a:pt x="109427" y="12225"/>
                  </a:lnTo>
                  <a:lnTo>
                    <a:pt x="107072" y="10874"/>
                  </a:lnTo>
                  <a:lnTo>
                    <a:pt x="104710" y="9973"/>
                  </a:lnTo>
                  <a:lnTo>
                    <a:pt x="101547" y="8420"/>
                  </a:lnTo>
                  <a:lnTo>
                    <a:pt x="97851" y="6433"/>
                  </a:lnTo>
                  <a:lnTo>
                    <a:pt x="93800" y="4156"/>
                  </a:lnTo>
                  <a:lnTo>
                    <a:pt x="90304" y="2637"/>
                  </a:lnTo>
                  <a:lnTo>
                    <a:pt x="87181" y="1625"/>
                  </a:lnTo>
                  <a:lnTo>
                    <a:pt x="84305" y="950"/>
                  </a:lnTo>
                  <a:lnTo>
                    <a:pt x="80800" y="500"/>
                  </a:lnTo>
                  <a:lnTo>
                    <a:pt x="76876" y="200"/>
                  </a:lnTo>
                  <a:lnTo>
                    <a:pt x="72672" y="0"/>
                  </a:lnTo>
                  <a:lnTo>
                    <a:pt x="69076" y="819"/>
                  </a:lnTo>
                  <a:lnTo>
                    <a:pt x="65885" y="2318"/>
                  </a:lnTo>
                  <a:lnTo>
                    <a:pt x="62964" y="4270"/>
                  </a:lnTo>
                  <a:lnTo>
                    <a:pt x="60223" y="5571"/>
                  </a:lnTo>
                  <a:lnTo>
                    <a:pt x="57602" y="6438"/>
                  </a:lnTo>
                  <a:lnTo>
                    <a:pt x="55060" y="7016"/>
                  </a:lnTo>
                  <a:lnTo>
                    <a:pt x="52573" y="8354"/>
                  </a:lnTo>
                  <a:lnTo>
                    <a:pt x="50120" y="10199"/>
                  </a:lnTo>
                  <a:lnTo>
                    <a:pt x="42834" y="167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7365206" y="3965257"/>
              <a:ext cx="88105" cy="71997"/>
            </a:xfrm>
            <a:custGeom>
              <a:avLst/>
              <a:gdLst/>
              <a:ahLst/>
              <a:cxnLst/>
              <a:rect l="0" t="0" r="0" b="0"/>
              <a:pathLst>
                <a:path w="88105" h="71997">
                  <a:moveTo>
                    <a:pt x="0" y="29528"/>
                  </a:moveTo>
                  <a:lnTo>
                    <a:pt x="0" y="62241"/>
                  </a:lnTo>
                  <a:lnTo>
                    <a:pt x="794" y="63719"/>
                  </a:lnTo>
                  <a:lnTo>
                    <a:pt x="2116" y="65657"/>
                  </a:lnTo>
                  <a:lnTo>
                    <a:pt x="3793" y="67901"/>
                  </a:lnTo>
                  <a:lnTo>
                    <a:pt x="5703" y="69397"/>
                  </a:lnTo>
                  <a:lnTo>
                    <a:pt x="7771" y="70395"/>
                  </a:lnTo>
                  <a:lnTo>
                    <a:pt x="9943" y="71060"/>
                  </a:lnTo>
                  <a:lnTo>
                    <a:pt x="12185" y="71503"/>
                  </a:lnTo>
                  <a:lnTo>
                    <a:pt x="14473" y="71799"/>
                  </a:lnTo>
                  <a:lnTo>
                    <a:pt x="16793" y="71996"/>
                  </a:lnTo>
                  <a:lnTo>
                    <a:pt x="19132" y="71175"/>
                  </a:lnTo>
                  <a:lnTo>
                    <a:pt x="21486" y="69675"/>
                  </a:lnTo>
                  <a:lnTo>
                    <a:pt x="23849" y="67722"/>
                  </a:lnTo>
                  <a:lnTo>
                    <a:pt x="26218" y="66421"/>
                  </a:lnTo>
                  <a:lnTo>
                    <a:pt x="28591" y="65553"/>
                  </a:lnTo>
                  <a:lnTo>
                    <a:pt x="30967" y="64975"/>
                  </a:lnTo>
                  <a:lnTo>
                    <a:pt x="34139" y="63637"/>
                  </a:lnTo>
                  <a:lnTo>
                    <a:pt x="37840" y="61792"/>
                  </a:lnTo>
                  <a:lnTo>
                    <a:pt x="41895" y="59610"/>
                  </a:lnTo>
                  <a:lnTo>
                    <a:pt x="45393" y="57202"/>
                  </a:lnTo>
                  <a:lnTo>
                    <a:pt x="48518" y="54645"/>
                  </a:lnTo>
                  <a:lnTo>
                    <a:pt x="51395" y="51988"/>
                  </a:lnTo>
                  <a:lnTo>
                    <a:pt x="54107" y="49264"/>
                  </a:lnTo>
                  <a:lnTo>
                    <a:pt x="56709" y="46495"/>
                  </a:lnTo>
                  <a:lnTo>
                    <a:pt x="61717" y="40879"/>
                  </a:lnTo>
                  <a:lnTo>
                    <a:pt x="71398" y="29512"/>
                  </a:lnTo>
                  <a:lnTo>
                    <a:pt x="88104" y="9524"/>
                  </a:lnTo>
                  <a:lnTo>
                    <a:pt x="86518" y="6667"/>
                  </a:lnTo>
                  <a:lnTo>
                    <a:pt x="82285" y="3810"/>
                  </a:lnTo>
                  <a:lnTo>
                    <a:pt x="76287" y="952"/>
                  </a:lnTo>
                  <a:lnTo>
                    <a:pt x="71495" y="0"/>
                  </a:lnTo>
                  <a:lnTo>
                    <a:pt x="67508" y="318"/>
                  </a:lnTo>
                  <a:lnTo>
                    <a:pt x="64055" y="1482"/>
                  </a:lnTo>
                  <a:lnTo>
                    <a:pt x="60165" y="2258"/>
                  </a:lnTo>
                  <a:lnTo>
                    <a:pt x="55985" y="2775"/>
                  </a:lnTo>
                  <a:lnTo>
                    <a:pt x="51611" y="3120"/>
                  </a:lnTo>
                  <a:lnTo>
                    <a:pt x="47901" y="4303"/>
                  </a:lnTo>
                  <a:lnTo>
                    <a:pt x="44634" y="6044"/>
                  </a:lnTo>
                  <a:lnTo>
                    <a:pt x="41662" y="8157"/>
                  </a:lnTo>
                  <a:lnTo>
                    <a:pt x="38887" y="9565"/>
                  </a:lnTo>
                  <a:lnTo>
                    <a:pt x="36243" y="10504"/>
                  </a:lnTo>
                  <a:lnTo>
                    <a:pt x="33688" y="11130"/>
                  </a:lnTo>
                  <a:lnTo>
                    <a:pt x="31189" y="11548"/>
                  </a:lnTo>
                  <a:lnTo>
                    <a:pt x="28730" y="11826"/>
                  </a:lnTo>
                  <a:lnTo>
                    <a:pt x="26298" y="12012"/>
                  </a:lnTo>
                  <a:lnTo>
                    <a:pt x="24675" y="13088"/>
                  </a:lnTo>
                  <a:lnTo>
                    <a:pt x="23594" y="14758"/>
                  </a:lnTo>
                  <a:lnTo>
                    <a:pt x="21431" y="209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7422356" y="3969067"/>
              <a:ext cx="85726" cy="282894"/>
            </a:xfrm>
            <a:custGeom>
              <a:avLst/>
              <a:gdLst/>
              <a:ahLst/>
              <a:cxnLst/>
              <a:rect l="0" t="0" r="0" b="0"/>
              <a:pathLst>
                <a:path w="85726" h="282894">
                  <a:moveTo>
                    <a:pt x="85725" y="0"/>
                  </a:moveTo>
                  <a:lnTo>
                    <a:pt x="85725" y="4551"/>
                  </a:lnTo>
                  <a:lnTo>
                    <a:pt x="84931" y="6844"/>
                  </a:lnTo>
                  <a:lnTo>
                    <a:pt x="83609" y="9325"/>
                  </a:lnTo>
                  <a:lnTo>
                    <a:pt x="81932" y="11931"/>
                  </a:lnTo>
                  <a:lnTo>
                    <a:pt x="80815" y="14622"/>
                  </a:lnTo>
                  <a:lnTo>
                    <a:pt x="79574" y="20151"/>
                  </a:lnTo>
                  <a:lnTo>
                    <a:pt x="79022" y="28324"/>
                  </a:lnTo>
                  <a:lnTo>
                    <a:pt x="78876" y="33170"/>
                  </a:lnTo>
                  <a:lnTo>
                    <a:pt x="77983" y="38306"/>
                  </a:lnTo>
                  <a:lnTo>
                    <a:pt x="76595" y="43635"/>
                  </a:lnTo>
                  <a:lnTo>
                    <a:pt x="74876" y="49092"/>
                  </a:lnTo>
                  <a:lnTo>
                    <a:pt x="72936" y="54636"/>
                  </a:lnTo>
                  <a:lnTo>
                    <a:pt x="70849" y="60237"/>
                  </a:lnTo>
                  <a:lnTo>
                    <a:pt x="66414" y="71539"/>
                  </a:lnTo>
                  <a:lnTo>
                    <a:pt x="40478" y="134304"/>
                  </a:lnTo>
                  <a:lnTo>
                    <a:pt x="38892" y="140971"/>
                  </a:lnTo>
                  <a:lnTo>
                    <a:pt x="37834" y="148273"/>
                  </a:lnTo>
                  <a:lnTo>
                    <a:pt x="37128" y="155999"/>
                  </a:lnTo>
                  <a:lnTo>
                    <a:pt x="35865" y="162102"/>
                  </a:lnTo>
                  <a:lnTo>
                    <a:pt x="34229" y="167123"/>
                  </a:lnTo>
                  <a:lnTo>
                    <a:pt x="28134" y="181280"/>
                  </a:lnTo>
                  <a:lnTo>
                    <a:pt x="4755" y="237195"/>
                  </a:lnTo>
                  <a:lnTo>
                    <a:pt x="3169" y="241950"/>
                  </a:lnTo>
                  <a:lnTo>
                    <a:pt x="1408" y="249773"/>
                  </a:lnTo>
                  <a:lnTo>
                    <a:pt x="626" y="256426"/>
                  </a:lnTo>
                  <a:lnTo>
                    <a:pt x="278" y="262557"/>
                  </a:lnTo>
                  <a:lnTo>
                    <a:pt x="36" y="272583"/>
                  </a:lnTo>
                  <a:lnTo>
                    <a:pt x="0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7536656" y="4097654"/>
              <a:ext cx="56034" cy="92959"/>
            </a:xfrm>
            <a:custGeom>
              <a:avLst/>
              <a:gdLst/>
              <a:ahLst/>
              <a:cxnLst/>
              <a:rect l="0" t="0" r="0" b="0"/>
              <a:pathLst>
                <a:path w="56034" h="92959">
                  <a:moveTo>
                    <a:pt x="28575" y="0"/>
                  </a:moveTo>
                  <a:lnTo>
                    <a:pt x="17934" y="12771"/>
                  </a:lnTo>
                  <a:lnTo>
                    <a:pt x="16717" y="15182"/>
                  </a:lnTo>
                  <a:lnTo>
                    <a:pt x="15907" y="17741"/>
                  </a:lnTo>
                  <a:lnTo>
                    <a:pt x="15368" y="20400"/>
                  </a:lnTo>
                  <a:lnTo>
                    <a:pt x="14214" y="24078"/>
                  </a:lnTo>
                  <a:lnTo>
                    <a:pt x="12650" y="28435"/>
                  </a:lnTo>
                  <a:lnTo>
                    <a:pt x="10815" y="33244"/>
                  </a:lnTo>
                  <a:lnTo>
                    <a:pt x="9591" y="37403"/>
                  </a:lnTo>
                  <a:lnTo>
                    <a:pt x="8775" y="41128"/>
                  </a:lnTo>
                  <a:lnTo>
                    <a:pt x="8231" y="44564"/>
                  </a:lnTo>
                  <a:lnTo>
                    <a:pt x="7075" y="47807"/>
                  </a:lnTo>
                  <a:lnTo>
                    <a:pt x="5510" y="50921"/>
                  </a:lnTo>
                  <a:lnTo>
                    <a:pt x="3674" y="53951"/>
                  </a:lnTo>
                  <a:lnTo>
                    <a:pt x="2449" y="56922"/>
                  </a:lnTo>
                  <a:lnTo>
                    <a:pt x="1632" y="59856"/>
                  </a:lnTo>
                  <a:lnTo>
                    <a:pt x="1088" y="62764"/>
                  </a:lnTo>
                  <a:lnTo>
                    <a:pt x="725" y="65655"/>
                  </a:lnTo>
                  <a:lnTo>
                    <a:pt x="483" y="68536"/>
                  </a:lnTo>
                  <a:lnTo>
                    <a:pt x="322" y="71408"/>
                  </a:lnTo>
                  <a:lnTo>
                    <a:pt x="215" y="74276"/>
                  </a:lnTo>
                  <a:lnTo>
                    <a:pt x="96" y="80002"/>
                  </a:lnTo>
                  <a:lnTo>
                    <a:pt x="857" y="81910"/>
                  </a:lnTo>
                  <a:lnTo>
                    <a:pt x="2159" y="83182"/>
                  </a:lnTo>
                  <a:lnTo>
                    <a:pt x="3821" y="84030"/>
                  </a:lnTo>
                  <a:lnTo>
                    <a:pt x="4929" y="85548"/>
                  </a:lnTo>
                  <a:lnTo>
                    <a:pt x="5667" y="87512"/>
                  </a:lnTo>
                  <a:lnTo>
                    <a:pt x="6159" y="89774"/>
                  </a:lnTo>
                  <a:lnTo>
                    <a:pt x="7281" y="91282"/>
                  </a:lnTo>
                  <a:lnTo>
                    <a:pt x="8823" y="92287"/>
                  </a:lnTo>
                  <a:lnTo>
                    <a:pt x="10644" y="92958"/>
                  </a:lnTo>
                  <a:lnTo>
                    <a:pt x="11859" y="92452"/>
                  </a:lnTo>
                  <a:lnTo>
                    <a:pt x="12668" y="91162"/>
                  </a:lnTo>
                  <a:lnTo>
                    <a:pt x="13207" y="89350"/>
                  </a:lnTo>
                  <a:lnTo>
                    <a:pt x="14362" y="88142"/>
                  </a:lnTo>
                  <a:lnTo>
                    <a:pt x="15924" y="87337"/>
                  </a:lnTo>
                  <a:lnTo>
                    <a:pt x="17760" y="86800"/>
                  </a:lnTo>
                  <a:lnTo>
                    <a:pt x="19778" y="86442"/>
                  </a:lnTo>
                  <a:lnTo>
                    <a:pt x="21916" y="86203"/>
                  </a:lnTo>
                  <a:lnTo>
                    <a:pt x="24136" y="86044"/>
                  </a:lnTo>
                  <a:lnTo>
                    <a:pt x="26410" y="84985"/>
                  </a:lnTo>
                  <a:lnTo>
                    <a:pt x="28719" y="83327"/>
                  </a:lnTo>
                  <a:lnTo>
                    <a:pt x="31052" y="81269"/>
                  </a:lnTo>
                  <a:lnTo>
                    <a:pt x="33402" y="78945"/>
                  </a:lnTo>
                  <a:lnTo>
                    <a:pt x="35761" y="76443"/>
                  </a:lnTo>
                  <a:lnTo>
                    <a:pt x="40500" y="71122"/>
                  </a:lnTo>
                  <a:lnTo>
                    <a:pt x="45252" y="65583"/>
                  </a:lnTo>
                  <a:lnTo>
                    <a:pt x="46836" y="62772"/>
                  </a:lnTo>
                  <a:lnTo>
                    <a:pt x="47893" y="59946"/>
                  </a:lnTo>
                  <a:lnTo>
                    <a:pt x="48598" y="57109"/>
                  </a:lnTo>
                  <a:lnTo>
                    <a:pt x="49860" y="54265"/>
                  </a:lnTo>
                  <a:lnTo>
                    <a:pt x="51497" y="51417"/>
                  </a:lnTo>
                  <a:lnTo>
                    <a:pt x="53381" y="48566"/>
                  </a:lnTo>
                  <a:lnTo>
                    <a:pt x="54638" y="45712"/>
                  </a:lnTo>
                  <a:lnTo>
                    <a:pt x="55475" y="42857"/>
                  </a:lnTo>
                  <a:lnTo>
                    <a:pt x="56033" y="40002"/>
                  </a:lnTo>
                  <a:lnTo>
                    <a:pt x="55612" y="37145"/>
                  </a:lnTo>
                  <a:lnTo>
                    <a:pt x="54538" y="34289"/>
                  </a:lnTo>
                  <a:lnTo>
                    <a:pt x="50901" y="27411"/>
                  </a:lnTo>
                  <a:lnTo>
                    <a:pt x="49809" y="25894"/>
                  </a:lnTo>
                  <a:lnTo>
                    <a:pt x="48288" y="23931"/>
                  </a:lnTo>
                  <a:lnTo>
                    <a:pt x="43934" y="18486"/>
                  </a:lnTo>
                  <a:lnTo>
                    <a:pt x="42783" y="18039"/>
                  </a:lnTo>
                  <a:lnTo>
                    <a:pt x="41222" y="17741"/>
                  </a:lnTo>
                  <a:lnTo>
                    <a:pt x="39387" y="17543"/>
                  </a:lnTo>
                  <a:lnTo>
                    <a:pt x="37371" y="17410"/>
                  </a:lnTo>
                  <a:lnTo>
                    <a:pt x="33013" y="17263"/>
                  </a:lnTo>
                  <a:lnTo>
                    <a:pt x="0" y="171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7700962" y="4003357"/>
              <a:ext cx="7145" cy="291466"/>
            </a:xfrm>
            <a:custGeom>
              <a:avLst/>
              <a:gdLst/>
              <a:ahLst/>
              <a:cxnLst/>
              <a:rect l="0" t="0" r="0" b="0"/>
              <a:pathLst>
                <a:path w="7145" h="291466">
                  <a:moveTo>
                    <a:pt x="0" y="0"/>
                  </a:moveTo>
                  <a:lnTo>
                    <a:pt x="0" y="58494"/>
                  </a:lnTo>
                  <a:lnTo>
                    <a:pt x="794" y="63761"/>
                  </a:lnTo>
                  <a:lnTo>
                    <a:pt x="2116" y="69178"/>
                  </a:lnTo>
                  <a:lnTo>
                    <a:pt x="3793" y="74694"/>
                  </a:lnTo>
                  <a:lnTo>
                    <a:pt x="4910" y="81228"/>
                  </a:lnTo>
                  <a:lnTo>
                    <a:pt x="5654" y="88442"/>
                  </a:lnTo>
                  <a:lnTo>
                    <a:pt x="6152" y="96109"/>
                  </a:lnTo>
                  <a:lnTo>
                    <a:pt x="6482" y="103125"/>
                  </a:lnTo>
                  <a:lnTo>
                    <a:pt x="6850" y="116001"/>
                  </a:lnTo>
                  <a:lnTo>
                    <a:pt x="6154" y="122102"/>
                  </a:lnTo>
                  <a:lnTo>
                    <a:pt x="4897" y="128074"/>
                  </a:lnTo>
                  <a:lnTo>
                    <a:pt x="3264" y="133960"/>
                  </a:lnTo>
                  <a:lnTo>
                    <a:pt x="2177" y="140742"/>
                  </a:lnTo>
                  <a:lnTo>
                    <a:pt x="1451" y="148120"/>
                  </a:lnTo>
                  <a:lnTo>
                    <a:pt x="967" y="155897"/>
                  </a:lnTo>
                  <a:lnTo>
                    <a:pt x="645" y="162987"/>
                  </a:lnTo>
                  <a:lnTo>
                    <a:pt x="287" y="175944"/>
                  </a:lnTo>
                  <a:lnTo>
                    <a:pt x="85" y="193948"/>
                  </a:lnTo>
                  <a:lnTo>
                    <a:pt x="850" y="200737"/>
                  </a:lnTo>
                  <a:lnTo>
                    <a:pt x="2155" y="208120"/>
                  </a:lnTo>
                  <a:lnTo>
                    <a:pt x="3818" y="215899"/>
                  </a:lnTo>
                  <a:lnTo>
                    <a:pt x="4926" y="222990"/>
                  </a:lnTo>
                  <a:lnTo>
                    <a:pt x="5666" y="229623"/>
                  </a:lnTo>
                  <a:lnTo>
                    <a:pt x="6159" y="235950"/>
                  </a:lnTo>
                  <a:lnTo>
                    <a:pt x="6487" y="241120"/>
                  </a:lnTo>
                  <a:lnTo>
                    <a:pt x="6706" y="245519"/>
                  </a:lnTo>
                  <a:lnTo>
                    <a:pt x="6852" y="249405"/>
                  </a:lnTo>
                  <a:lnTo>
                    <a:pt x="7014" y="258802"/>
                  </a:lnTo>
                  <a:lnTo>
                    <a:pt x="7144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7815262" y="3969067"/>
              <a:ext cx="35720" cy="248604"/>
            </a:xfrm>
            <a:custGeom>
              <a:avLst/>
              <a:gdLst/>
              <a:ahLst/>
              <a:cxnLst/>
              <a:rect l="0" t="0" r="0" b="0"/>
              <a:pathLst>
                <a:path w="35720" h="248604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6" y="6785"/>
                  </a:lnTo>
                  <a:lnTo>
                    <a:pt x="3793" y="7381"/>
                  </a:lnTo>
                  <a:lnTo>
                    <a:pt x="4910" y="8731"/>
                  </a:lnTo>
                  <a:lnTo>
                    <a:pt x="5654" y="10583"/>
                  </a:lnTo>
                  <a:lnTo>
                    <a:pt x="6482" y="15181"/>
                  </a:lnTo>
                  <a:lnTo>
                    <a:pt x="6850" y="20400"/>
                  </a:lnTo>
                  <a:lnTo>
                    <a:pt x="7013" y="28434"/>
                  </a:lnTo>
                  <a:lnTo>
                    <a:pt x="7117" y="49114"/>
                  </a:lnTo>
                  <a:lnTo>
                    <a:pt x="7920" y="54650"/>
                  </a:lnTo>
                  <a:lnTo>
                    <a:pt x="9249" y="60246"/>
                  </a:lnTo>
                  <a:lnTo>
                    <a:pt x="10928" y="65882"/>
                  </a:lnTo>
                  <a:lnTo>
                    <a:pt x="12048" y="71544"/>
                  </a:lnTo>
                  <a:lnTo>
                    <a:pt x="12795" y="77223"/>
                  </a:lnTo>
                  <a:lnTo>
                    <a:pt x="13292" y="82915"/>
                  </a:lnTo>
                  <a:lnTo>
                    <a:pt x="13624" y="88614"/>
                  </a:lnTo>
                  <a:lnTo>
                    <a:pt x="13846" y="94319"/>
                  </a:lnTo>
                  <a:lnTo>
                    <a:pt x="13993" y="100026"/>
                  </a:lnTo>
                  <a:lnTo>
                    <a:pt x="14885" y="105737"/>
                  </a:lnTo>
                  <a:lnTo>
                    <a:pt x="16273" y="111449"/>
                  </a:lnTo>
                  <a:lnTo>
                    <a:pt x="17993" y="117162"/>
                  </a:lnTo>
                  <a:lnTo>
                    <a:pt x="19138" y="122875"/>
                  </a:lnTo>
                  <a:lnTo>
                    <a:pt x="19903" y="128589"/>
                  </a:lnTo>
                  <a:lnTo>
                    <a:pt x="20413" y="134304"/>
                  </a:lnTo>
                  <a:lnTo>
                    <a:pt x="20752" y="140971"/>
                  </a:lnTo>
                  <a:lnTo>
                    <a:pt x="21130" y="155999"/>
                  </a:lnTo>
                  <a:lnTo>
                    <a:pt x="21342" y="175974"/>
                  </a:lnTo>
                  <a:lnTo>
                    <a:pt x="22165" y="182086"/>
                  </a:lnTo>
                  <a:lnTo>
                    <a:pt x="23509" y="188066"/>
                  </a:lnTo>
                  <a:lnTo>
                    <a:pt x="25197" y="193957"/>
                  </a:lnTo>
                  <a:lnTo>
                    <a:pt x="26323" y="198837"/>
                  </a:lnTo>
                  <a:lnTo>
                    <a:pt x="27074" y="203043"/>
                  </a:lnTo>
                  <a:lnTo>
                    <a:pt x="27574" y="206800"/>
                  </a:lnTo>
                  <a:lnTo>
                    <a:pt x="28701" y="211209"/>
                  </a:lnTo>
                  <a:lnTo>
                    <a:pt x="30247" y="216053"/>
                  </a:lnTo>
                  <a:lnTo>
                    <a:pt x="34638" y="228415"/>
                  </a:lnTo>
                  <a:lnTo>
                    <a:pt x="35399" y="235107"/>
                  </a:lnTo>
                  <a:lnTo>
                    <a:pt x="35577" y="240382"/>
                  </a:lnTo>
                  <a:lnTo>
                    <a:pt x="35719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7679531" y="4071937"/>
              <a:ext cx="200026" cy="85726"/>
            </a:xfrm>
            <a:custGeom>
              <a:avLst/>
              <a:gdLst/>
              <a:ahLst/>
              <a:cxnLst/>
              <a:rect l="0" t="0" r="0" b="0"/>
              <a:pathLst>
                <a:path w="200026" h="85726">
                  <a:moveTo>
                    <a:pt x="0" y="85725"/>
                  </a:moveTo>
                  <a:lnTo>
                    <a:pt x="6151" y="85725"/>
                  </a:lnTo>
                  <a:lnTo>
                    <a:pt x="6482" y="84773"/>
                  </a:lnTo>
                  <a:lnTo>
                    <a:pt x="6702" y="83185"/>
                  </a:lnTo>
                  <a:lnTo>
                    <a:pt x="6850" y="81175"/>
                  </a:lnTo>
                  <a:lnTo>
                    <a:pt x="7741" y="79834"/>
                  </a:lnTo>
                  <a:lnTo>
                    <a:pt x="9130" y="78940"/>
                  </a:lnTo>
                  <a:lnTo>
                    <a:pt x="10849" y="78344"/>
                  </a:lnTo>
                  <a:lnTo>
                    <a:pt x="12789" y="76995"/>
                  </a:lnTo>
                  <a:lnTo>
                    <a:pt x="14876" y="75142"/>
                  </a:lnTo>
                  <a:lnTo>
                    <a:pt x="17061" y="72955"/>
                  </a:lnTo>
                  <a:lnTo>
                    <a:pt x="20105" y="71497"/>
                  </a:lnTo>
                  <a:lnTo>
                    <a:pt x="23722" y="70524"/>
                  </a:lnTo>
                  <a:lnTo>
                    <a:pt x="27721" y="69876"/>
                  </a:lnTo>
                  <a:lnTo>
                    <a:pt x="31181" y="68492"/>
                  </a:lnTo>
                  <a:lnTo>
                    <a:pt x="34281" y="66616"/>
                  </a:lnTo>
                  <a:lnTo>
                    <a:pt x="37141" y="64414"/>
                  </a:lnTo>
                  <a:lnTo>
                    <a:pt x="41430" y="62945"/>
                  </a:lnTo>
                  <a:lnTo>
                    <a:pt x="46670" y="61966"/>
                  </a:lnTo>
                  <a:lnTo>
                    <a:pt x="52545" y="61313"/>
                  </a:lnTo>
                  <a:lnTo>
                    <a:pt x="57254" y="59925"/>
                  </a:lnTo>
                  <a:lnTo>
                    <a:pt x="61188" y="58048"/>
                  </a:lnTo>
                  <a:lnTo>
                    <a:pt x="64605" y="55843"/>
                  </a:lnTo>
                  <a:lnTo>
                    <a:pt x="69263" y="53422"/>
                  </a:lnTo>
                  <a:lnTo>
                    <a:pt x="74751" y="50855"/>
                  </a:lnTo>
                  <a:lnTo>
                    <a:pt x="80790" y="48190"/>
                  </a:lnTo>
                  <a:lnTo>
                    <a:pt x="86403" y="45462"/>
                  </a:lnTo>
                  <a:lnTo>
                    <a:pt x="91734" y="42690"/>
                  </a:lnTo>
                  <a:lnTo>
                    <a:pt x="96874" y="39891"/>
                  </a:lnTo>
                  <a:lnTo>
                    <a:pt x="102683" y="37071"/>
                  </a:lnTo>
                  <a:lnTo>
                    <a:pt x="115486" y="31398"/>
                  </a:lnTo>
                  <a:lnTo>
                    <a:pt x="121441" y="29505"/>
                  </a:lnTo>
                  <a:lnTo>
                    <a:pt x="126998" y="28242"/>
                  </a:lnTo>
                  <a:lnTo>
                    <a:pt x="132291" y="27401"/>
                  </a:lnTo>
                  <a:lnTo>
                    <a:pt x="138200" y="25887"/>
                  </a:lnTo>
                  <a:lnTo>
                    <a:pt x="144520" y="23926"/>
                  </a:lnTo>
                  <a:lnTo>
                    <a:pt x="151115" y="21665"/>
                  </a:lnTo>
                  <a:lnTo>
                    <a:pt x="157100" y="19206"/>
                  </a:lnTo>
                  <a:lnTo>
                    <a:pt x="162677" y="16614"/>
                  </a:lnTo>
                  <a:lnTo>
                    <a:pt x="167983" y="13934"/>
                  </a:lnTo>
                  <a:lnTo>
                    <a:pt x="173107" y="11194"/>
                  </a:lnTo>
                  <a:lnTo>
                    <a:pt x="183034" y="5610"/>
                  </a:lnTo>
                  <a:lnTo>
                    <a:pt x="187110" y="3740"/>
                  </a:lnTo>
                  <a:lnTo>
                    <a:pt x="190621" y="2493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7929562" y="3943350"/>
              <a:ext cx="198710" cy="238686"/>
            </a:xfrm>
            <a:custGeom>
              <a:avLst/>
              <a:gdLst/>
              <a:ahLst/>
              <a:cxnLst/>
              <a:rect l="0" t="0" r="0" b="0"/>
              <a:pathLst>
                <a:path w="198710" h="238686">
                  <a:moveTo>
                    <a:pt x="0" y="51434"/>
                  </a:moveTo>
                  <a:lnTo>
                    <a:pt x="0" y="63366"/>
                  </a:lnTo>
                  <a:lnTo>
                    <a:pt x="794" y="66056"/>
                  </a:lnTo>
                  <a:lnTo>
                    <a:pt x="3793" y="71585"/>
                  </a:lnTo>
                  <a:lnTo>
                    <a:pt x="4910" y="75346"/>
                  </a:lnTo>
                  <a:lnTo>
                    <a:pt x="5654" y="79758"/>
                  </a:lnTo>
                  <a:lnTo>
                    <a:pt x="6152" y="84604"/>
                  </a:lnTo>
                  <a:lnTo>
                    <a:pt x="6482" y="89740"/>
                  </a:lnTo>
                  <a:lnTo>
                    <a:pt x="6703" y="95069"/>
                  </a:lnTo>
                  <a:lnTo>
                    <a:pt x="6948" y="106070"/>
                  </a:lnTo>
                  <a:lnTo>
                    <a:pt x="7136" y="151460"/>
                  </a:lnTo>
                  <a:lnTo>
                    <a:pt x="7932" y="158124"/>
                  </a:lnTo>
                  <a:lnTo>
                    <a:pt x="9257" y="165423"/>
                  </a:lnTo>
                  <a:lnTo>
                    <a:pt x="10933" y="173147"/>
                  </a:lnTo>
                  <a:lnTo>
                    <a:pt x="12051" y="180201"/>
                  </a:lnTo>
                  <a:lnTo>
                    <a:pt x="12797" y="186809"/>
                  </a:lnTo>
                  <a:lnTo>
                    <a:pt x="13295" y="193119"/>
                  </a:lnTo>
                  <a:lnTo>
                    <a:pt x="13625" y="198278"/>
                  </a:lnTo>
                  <a:lnTo>
                    <a:pt x="13846" y="202670"/>
                  </a:lnTo>
                  <a:lnTo>
                    <a:pt x="13993" y="206551"/>
                  </a:lnTo>
                  <a:lnTo>
                    <a:pt x="14885" y="210091"/>
                  </a:lnTo>
                  <a:lnTo>
                    <a:pt x="17993" y="216563"/>
                  </a:lnTo>
                  <a:lnTo>
                    <a:pt x="19903" y="222615"/>
                  </a:lnTo>
                  <a:lnTo>
                    <a:pt x="20413" y="225562"/>
                  </a:lnTo>
                  <a:lnTo>
                    <a:pt x="21546" y="227527"/>
                  </a:lnTo>
                  <a:lnTo>
                    <a:pt x="23095" y="228837"/>
                  </a:lnTo>
                  <a:lnTo>
                    <a:pt x="24922" y="229710"/>
                  </a:lnTo>
                  <a:lnTo>
                    <a:pt x="26139" y="231245"/>
                  </a:lnTo>
                  <a:lnTo>
                    <a:pt x="26951" y="233221"/>
                  </a:lnTo>
                  <a:lnTo>
                    <a:pt x="27493" y="235490"/>
                  </a:lnTo>
                  <a:lnTo>
                    <a:pt x="28647" y="237003"/>
                  </a:lnTo>
                  <a:lnTo>
                    <a:pt x="30211" y="238012"/>
                  </a:lnTo>
                  <a:lnTo>
                    <a:pt x="32047" y="238685"/>
                  </a:lnTo>
                  <a:lnTo>
                    <a:pt x="34858" y="232465"/>
                  </a:lnTo>
                  <a:lnTo>
                    <a:pt x="38320" y="221652"/>
                  </a:lnTo>
                  <a:lnTo>
                    <a:pt x="42215" y="207775"/>
                  </a:lnTo>
                  <a:lnTo>
                    <a:pt x="45606" y="196619"/>
                  </a:lnTo>
                  <a:lnTo>
                    <a:pt x="48661" y="187277"/>
                  </a:lnTo>
                  <a:lnTo>
                    <a:pt x="51491" y="179144"/>
                  </a:lnTo>
                  <a:lnTo>
                    <a:pt x="54171" y="171817"/>
                  </a:lnTo>
                  <a:lnTo>
                    <a:pt x="59265" y="158595"/>
                  </a:lnTo>
                  <a:lnTo>
                    <a:pt x="60941" y="152402"/>
                  </a:lnTo>
                  <a:lnTo>
                    <a:pt x="62060" y="146369"/>
                  </a:lnTo>
                  <a:lnTo>
                    <a:pt x="62804" y="140442"/>
                  </a:lnTo>
                  <a:lnTo>
                    <a:pt x="64094" y="135538"/>
                  </a:lnTo>
                  <a:lnTo>
                    <a:pt x="65748" y="131316"/>
                  </a:lnTo>
                  <a:lnTo>
                    <a:pt x="71394" y="120101"/>
                  </a:lnTo>
                  <a:lnTo>
                    <a:pt x="71429" y="120031"/>
                  </a:lnTo>
                  <a:lnTo>
                    <a:pt x="75227" y="124571"/>
                  </a:lnTo>
                  <a:lnTo>
                    <a:pt x="76345" y="126862"/>
                  </a:lnTo>
                  <a:lnTo>
                    <a:pt x="78713" y="135590"/>
                  </a:lnTo>
                  <a:lnTo>
                    <a:pt x="80256" y="139923"/>
                  </a:lnTo>
                  <a:lnTo>
                    <a:pt x="82079" y="144717"/>
                  </a:lnTo>
                  <a:lnTo>
                    <a:pt x="83294" y="148865"/>
                  </a:lnTo>
                  <a:lnTo>
                    <a:pt x="84645" y="156014"/>
                  </a:lnTo>
                  <a:lnTo>
                    <a:pt x="85799" y="160207"/>
                  </a:lnTo>
                  <a:lnTo>
                    <a:pt x="87361" y="164907"/>
                  </a:lnTo>
                  <a:lnTo>
                    <a:pt x="89198" y="169945"/>
                  </a:lnTo>
                  <a:lnTo>
                    <a:pt x="91215" y="174257"/>
                  </a:lnTo>
                  <a:lnTo>
                    <a:pt x="95574" y="181587"/>
                  </a:lnTo>
                  <a:lnTo>
                    <a:pt x="100156" y="188020"/>
                  </a:lnTo>
                  <a:lnTo>
                    <a:pt x="104839" y="194054"/>
                  </a:lnTo>
                  <a:lnTo>
                    <a:pt x="109565" y="199911"/>
                  </a:lnTo>
                  <a:lnTo>
                    <a:pt x="111937" y="201854"/>
                  </a:lnTo>
                  <a:lnTo>
                    <a:pt x="116689" y="204013"/>
                  </a:lnTo>
                  <a:lnTo>
                    <a:pt x="121447" y="207512"/>
                  </a:lnTo>
                  <a:lnTo>
                    <a:pt x="123828" y="209779"/>
                  </a:lnTo>
                  <a:lnTo>
                    <a:pt x="127002" y="211290"/>
                  </a:lnTo>
                  <a:lnTo>
                    <a:pt x="130705" y="212297"/>
                  </a:lnTo>
                  <a:lnTo>
                    <a:pt x="140470" y="213914"/>
                  </a:lnTo>
                  <a:lnTo>
                    <a:pt x="146039" y="214135"/>
                  </a:lnTo>
                  <a:lnTo>
                    <a:pt x="149747" y="214194"/>
                  </a:lnTo>
                  <a:lnTo>
                    <a:pt x="153013" y="213281"/>
                  </a:lnTo>
                  <a:lnTo>
                    <a:pt x="158757" y="209726"/>
                  </a:lnTo>
                  <a:lnTo>
                    <a:pt x="163957" y="207511"/>
                  </a:lnTo>
                  <a:lnTo>
                    <a:pt x="166454" y="206921"/>
                  </a:lnTo>
                  <a:lnTo>
                    <a:pt x="171346" y="203725"/>
                  </a:lnTo>
                  <a:lnTo>
                    <a:pt x="173761" y="201539"/>
                  </a:lnTo>
                  <a:lnTo>
                    <a:pt x="175372" y="199129"/>
                  </a:lnTo>
                  <a:lnTo>
                    <a:pt x="176447" y="196570"/>
                  </a:lnTo>
                  <a:lnTo>
                    <a:pt x="178433" y="190234"/>
                  </a:lnTo>
                  <a:lnTo>
                    <a:pt x="180074" y="185878"/>
                  </a:lnTo>
                  <a:lnTo>
                    <a:pt x="181963" y="181068"/>
                  </a:lnTo>
                  <a:lnTo>
                    <a:pt x="183221" y="175957"/>
                  </a:lnTo>
                  <a:lnTo>
                    <a:pt x="184059" y="170645"/>
                  </a:lnTo>
                  <a:lnTo>
                    <a:pt x="184618" y="165198"/>
                  </a:lnTo>
                  <a:lnTo>
                    <a:pt x="185786" y="159662"/>
                  </a:lnTo>
                  <a:lnTo>
                    <a:pt x="187357" y="154066"/>
                  </a:lnTo>
                  <a:lnTo>
                    <a:pt x="189199" y="148430"/>
                  </a:lnTo>
                  <a:lnTo>
                    <a:pt x="191220" y="142768"/>
                  </a:lnTo>
                  <a:lnTo>
                    <a:pt x="195583" y="131398"/>
                  </a:lnTo>
                  <a:lnTo>
                    <a:pt x="197063" y="124745"/>
                  </a:lnTo>
                  <a:lnTo>
                    <a:pt x="198051" y="117454"/>
                  </a:lnTo>
                  <a:lnTo>
                    <a:pt x="198709" y="109735"/>
                  </a:lnTo>
                  <a:lnTo>
                    <a:pt x="198354" y="102684"/>
                  </a:lnTo>
                  <a:lnTo>
                    <a:pt x="197323" y="96078"/>
                  </a:lnTo>
                  <a:lnTo>
                    <a:pt x="195842" y="89770"/>
                  </a:lnTo>
                  <a:lnTo>
                    <a:pt x="194062" y="83659"/>
                  </a:lnTo>
                  <a:lnTo>
                    <a:pt x="192081" y="77680"/>
                  </a:lnTo>
                  <a:lnTo>
                    <a:pt x="189966" y="71789"/>
                  </a:lnTo>
                  <a:lnTo>
                    <a:pt x="188557" y="65957"/>
                  </a:lnTo>
                  <a:lnTo>
                    <a:pt x="187616" y="60163"/>
                  </a:lnTo>
                  <a:lnTo>
                    <a:pt x="186990" y="54396"/>
                  </a:lnTo>
                  <a:lnTo>
                    <a:pt x="185779" y="48647"/>
                  </a:lnTo>
                  <a:lnTo>
                    <a:pt x="184178" y="42908"/>
                  </a:lnTo>
                  <a:lnTo>
                    <a:pt x="182316" y="37178"/>
                  </a:lnTo>
                  <a:lnTo>
                    <a:pt x="181075" y="32405"/>
                  </a:lnTo>
                  <a:lnTo>
                    <a:pt x="180248" y="28271"/>
                  </a:lnTo>
                  <a:lnTo>
                    <a:pt x="179697" y="24562"/>
                  </a:lnTo>
                  <a:lnTo>
                    <a:pt x="176967" y="17902"/>
                  </a:lnTo>
                  <a:lnTo>
                    <a:pt x="175128" y="14792"/>
                  </a:lnTo>
                  <a:lnTo>
                    <a:pt x="173085" y="8796"/>
                  </a:lnTo>
                  <a:lnTo>
                    <a:pt x="171545" y="515"/>
                  </a:lnTo>
                  <a:lnTo>
                    <a:pt x="165808" y="67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6800850" y="4440554"/>
              <a:ext cx="21432" cy="274322"/>
            </a:xfrm>
            <a:custGeom>
              <a:avLst/>
              <a:gdLst/>
              <a:ahLst/>
              <a:cxnLst/>
              <a:rect l="0" t="0" r="0" b="0"/>
              <a:pathLst>
                <a:path w="21432" h="274322">
                  <a:moveTo>
                    <a:pt x="0" y="0"/>
                  </a:moveTo>
                  <a:lnTo>
                    <a:pt x="3792" y="13653"/>
                  </a:lnTo>
                  <a:lnTo>
                    <a:pt x="4909" y="18627"/>
                  </a:lnTo>
                  <a:lnTo>
                    <a:pt x="5653" y="22896"/>
                  </a:lnTo>
                  <a:lnTo>
                    <a:pt x="6150" y="26694"/>
                  </a:lnTo>
                  <a:lnTo>
                    <a:pt x="6481" y="31131"/>
                  </a:lnTo>
                  <a:lnTo>
                    <a:pt x="6702" y="35994"/>
                  </a:lnTo>
                  <a:lnTo>
                    <a:pt x="6947" y="46478"/>
                  </a:lnTo>
                  <a:lnTo>
                    <a:pt x="7056" y="57487"/>
                  </a:lnTo>
                  <a:lnTo>
                    <a:pt x="7879" y="64042"/>
                  </a:lnTo>
                  <a:lnTo>
                    <a:pt x="9221" y="71270"/>
                  </a:lnTo>
                  <a:lnTo>
                    <a:pt x="10910" y="78946"/>
                  </a:lnTo>
                  <a:lnTo>
                    <a:pt x="12036" y="85968"/>
                  </a:lnTo>
                  <a:lnTo>
                    <a:pt x="12786" y="92555"/>
                  </a:lnTo>
                  <a:lnTo>
                    <a:pt x="13287" y="98851"/>
                  </a:lnTo>
                  <a:lnTo>
                    <a:pt x="14414" y="104953"/>
                  </a:lnTo>
                  <a:lnTo>
                    <a:pt x="15959" y="110927"/>
                  </a:lnTo>
                  <a:lnTo>
                    <a:pt x="17783" y="116814"/>
                  </a:lnTo>
                  <a:lnTo>
                    <a:pt x="18999" y="123596"/>
                  </a:lnTo>
                  <a:lnTo>
                    <a:pt x="19810" y="130975"/>
                  </a:lnTo>
                  <a:lnTo>
                    <a:pt x="20350" y="138752"/>
                  </a:lnTo>
                  <a:lnTo>
                    <a:pt x="20711" y="145841"/>
                  </a:lnTo>
                  <a:lnTo>
                    <a:pt x="21111" y="158799"/>
                  </a:lnTo>
                  <a:lnTo>
                    <a:pt x="21368" y="188531"/>
                  </a:lnTo>
                  <a:lnTo>
                    <a:pt x="21431" y="2743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6889725" y="4431996"/>
              <a:ext cx="182471" cy="256687"/>
            </a:xfrm>
            <a:custGeom>
              <a:avLst/>
              <a:gdLst/>
              <a:ahLst/>
              <a:cxnLst/>
              <a:rect l="0" t="0" r="0" b="0"/>
              <a:pathLst>
                <a:path w="182471" h="256687">
                  <a:moveTo>
                    <a:pt x="39712" y="25704"/>
                  </a:moveTo>
                  <a:lnTo>
                    <a:pt x="39712" y="33085"/>
                  </a:lnTo>
                  <a:lnTo>
                    <a:pt x="37596" y="38826"/>
                  </a:lnTo>
                  <a:lnTo>
                    <a:pt x="34008" y="46776"/>
                  </a:lnTo>
                  <a:lnTo>
                    <a:pt x="29769" y="53484"/>
                  </a:lnTo>
                  <a:lnTo>
                    <a:pt x="27527" y="57559"/>
                  </a:lnTo>
                  <a:lnTo>
                    <a:pt x="25238" y="62181"/>
                  </a:lnTo>
                  <a:lnTo>
                    <a:pt x="22919" y="67166"/>
                  </a:lnTo>
                  <a:lnTo>
                    <a:pt x="21373" y="72396"/>
                  </a:lnTo>
                  <a:lnTo>
                    <a:pt x="20342" y="77787"/>
                  </a:lnTo>
                  <a:lnTo>
                    <a:pt x="19655" y="83285"/>
                  </a:lnTo>
                  <a:lnTo>
                    <a:pt x="17609" y="88857"/>
                  </a:lnTo>
                  <a:lnTo>
                    <a:pt x="14658" y="94476"/>
                  </a:lnTo>
                  <a:lnTo>
                    <a:pt x="11104" y="100126"/>
                  </a:lnTo>
                  <a:lnTo>
                    <a:pt x="8733" y="106751"/>
                  </a:lnTo>
                  <a:lnTo>
                    <a:pt x="7154" y="114025"/>
                  </a:lnTo>
                  <a:lnTo>
                    <a:pt x="6100" y="121733"/>
                  </a:lnTo>
                  <a:lnTo>
                    <a:pt x="5398" y="128776"/>
                  </a:lnTo>
                  <a:lnTo>
                    <a:pt x="4930" y="135375"/>
                  </a:lnTo>
                  <a:lnTo>
                    <a:pt x="4617" y="141681"/>
                  </a:lnTo>
                  <a:lnTo>
                    <a:pt x="3616" y="147789"/>
                  </a:lnTo>
                  <a:lnTo>
                    <a:pt x="2154" y="153766"/>
                  </a:lnTo>
                  <a:lnTo>
                    <a:pt x="386" y="159656"/>
                  </a:lnTo>
                  <a:lnTo>
                    <a:pt x="0" y="169298"/>
                  </a:lnTo>
                  <a:lnTo>
                    <a:pt x="538" y="181441"/>
                  </a:lnTo>
                  <a:lnTo>
                    <a:pt x="2458" y="205410"/>
                  </a:lnTo>
                  <a:lnTo>
                    <a:pt x="3310" y="219238"/>
                  </a:lnTo>
                  <a:lnTo>
                    <a:pt x="4332" y="224259"/>
                  </a:lnTo>
                  <a:lnTo>
                    <a:pt x="5806" y="228559"/>
                  </a:lnTo>
                  <a:lnTo>
                    <a:pt x="7583" y="232378"/>
                  </a:lnTo>
                  <a:lnTo>
                    <a:pt x="9562" y="234924"/>
                  </a:lnTo>
                  <a:lnTo>
                    <a:pt x="11674" y="236621"/>
                  </a:lnTo>
                  <a:lnTo>
                    <a:pt x="13876" y="237753"/>
                  </a:lnTo>
                  <a:lnTo>
                    <a:pt x="18440" y="241550"/>
                  </a:lnTo>
                  <a:lnTo>
                    <a:pt x="23908" y="246413"/>
                  </a:lnTo>
                  <a:lnTo>
                    <a:pt x="27589" y="249043"/>
                  </a:lnTo>
                  <a:lnTo>
                    <a:pt x="31630" y="251749"/>
                  </a:lnTo>
                  <a:lnTo>
                    <a:pt x="35117" y="253554"/>
                  </a:lnTo>
                  <a:lnTo>
                    <a:pt x="38236" y="254756"/>
                  </a:lnTo>
                  <a:lnTo>
                    <a:pt x="43819" y="256092"/>
                  </a:lnTo>
                  <a:lnTo>
                    <a:pt x="48946" y="256686"/>
                  </a:lnTo>
                  <a:lnTo>
                    <a:pt x="52218" y="255892"/>
                  </a:lnTo>
                  <a:lnTo>
                    <a:pt x="55987" y="254410"/>
                  </a:lnTo>
                  <a:lnTo>
                    <a:pt x="60088" y="252470"/>
                  </a:lnTo>
                  <a:lnTo>
                    <a:pt x="63614" y="250224"/>
                  </a:lnTo>
                  <a:lnTo>
                    <a:pt x="66759" y="247773"/>
                  </a:lnTo>
                  <a:lnTo>
                    <a:pt x="69650" y="245187"/>
                  </a:lnTo>
                  <a:lnTo>
                    <a:pt x="73164" y="243463"/>
                  </a:lnTo>
                  <a:lnTo>
                    <a:pt x="77095" y="242315"/>
                  </a:lnTo>
                  <a:lnTo>
                    <a:pt x="81302" y="241548"/>
                  </a:lnTo>
                  <a:lnTo>
                    <a:pt x="84901" y="239133"/>
                  </a:lnTo>
                  <a:lnTo>
                    <a:pt x="88095" y="235617"/>
                  </a:lnTo>
                  <a:lnTo>
                    <a:pt x="91017" y="231369"/>
                  </a:lnTo>
                  <a:lnTo>
                    <a:pt x="94554" y="227584"/>
                  </a:lnTo>
                  <a:lnTo>
                    <a:pt x="98498" y="224108"/>
                  </a:lnTo>
                  <a:lnTo>
                    <a:pt x="102715" y="220838"/>
                  </a:lnTo>
                  <a:lnTo>
                    <a:pt x="107114" y="217706"/>
                  </a:lnTo>
                  <a:lnTo>
                    <a:pt x="111635" y="214665"/>
                  </a:lnTo>
                  <a:lnTo>
                    <a:pt x="116235" y="211686"/>
                  </a:lnTo>
                  <a:lnTo>
                    <a:pt x="120096" y="207794"/>
                  </a:lnTo>
                  <a:lnTo>
                    <a:pt x="123464" y="203295"/>
                  </a:lnTo>
                  <a:lnTo>
                    <a:pt x="126503" y="198390"/>
                  </a:lnTo>
                  <a:lnTo>
                    <a:pt x="130117" y="193215"/>
                  </a:lnTo>
                  <a:lnTo>
                    <a:pt x="134113" y="187861"/>
                  </a:lnTo>
                  <a:lnTo>
                    <a:pt x="142787" y="176831"/>
                  </a:lnTo>
                  <a:lnTo>
                    <a:pt x="151934" y="165579"/>
                  </a:lnTo>
                  <a:lnTo>
                    <a:pt x="155802" y="159911"/>
                  </a:lnTo>
                  <a:lnTo>
                    <a:pt x="159174" y="154228"/>
                  </a:lnTo>
                  <a:lnTo>
                    <a:pt x="162216" y="148534"/>
                  </a:lnTo>
                  <a:lnTo>
                    <a:pt x="164244" y="142833"/>
                  </a:lnTo>
                  <a:lnTo>
                    <a:pt x="165596" y="137127"/>
                  </a:lnTo>
                  <a:lnTo>
                    <a:pt x="166497" y="131419"/>
                  </a:lnTo>
                  <a:lnTo>
                    <a:pt x="167892" y="125708"/>
                  </a:lnTo>
                  <a:lnTo>
                    <a:pt x="169615" y="119996"/>
                  </a:lnTo>
                  <a:lnTo>
                    <a:pt x="171558" y="114282"/>
                  </a:lnTo>
                  <a:lnTo>
                    <a:pt x="173647" y="108569"/>
                  </a:lnTo>
                  <a:lnTo>
                    <a:pt x="178085" y="97140"/>
                  </a:lnTo>
                  <a:lnTo>
                    <a:pt x="179586" y="91426"/>
                  </a:lnTo>
                  <a:lnTo>
                    <a:pt x="180586" y="85711"/>
                  </a:lnTo>
                  <a:lnTo>
                    <a:pt x="181253" y="79996"/>
                  </a:lnTo>
                  <a:lnTo>
                    <a:pt x="181698" y="75233"/>
                  </a:lnTo>
                  <a:lnTo>
                    <a:pt x="182192" y="67402"/>
                  </a:lnTo>
                  <a:lnTo>
                    <a:pt x="182324" y="63027"/>
                  </a:lnTo>
                  <a:lnTo>
                    <a:pt x="182470" y="53087"/>
                  </a:lnTo>
                  <a:lnTo>
                    <a:pt x="181715" y="47770"/>
                  </a:lnTo>
                  <a:lnTo>
                    <a:pt x="180418" y="42319"/>
                  </a:lnTo>
                  <a:lnTo>
                    <a:pt x="178760" y="36780"/>
                  </a:lnTo>
                  <a:lnTo>
                    <a:pt x="176861" y="32136"/>
                  </a:lnTo>
                  <a:lnTo>
                    <a:pt x="172634" y="24435"/>
                  </a:lnTo>
                  <a:lnTo>
                    <a:pt x="168110" y="17837"/>
                  </a:lnTo>
                  <a:lnTo>
                    <a:pt x="163453" y="11730"/>
                  </a:lnTo>
                  <a:lnTo>
                    <a:pt x="158737" y="5840"/>
                  </a:lnTo>
                  <a:lnTo>
                    <a:pt x="156368" y="3889"/>
                  </a:lnTo>
                  <a:lnTo>
                    <a:pt x="151620" y="1721"/>
                  </a:lnTo>
                  <a:lnTo>
                    <a:pt x="148449" y="1142"/>
                  </a:lnTo>
                  <a:lnTo>
                    <a:pt x="144747" y="757"/>
                  </a:lnTo>
                  <a:lnTo>
                    <a:pt x="137194" y="329"/>
                  </a:lnTo>
                  <a:lnTo>
                    <a:pt x="131192" y="138"/>
                  </a:lnTo>
                  <a:lnTo>
                    <a:pt x="106056" y="0"/>
                  </a:lnTo>
                  <a:lnTo>
                    <a:pt x="102197" y="947"/>
                  </a:lnTo>
                  <a:lnTo>
                    <a:pt x="98832" y="2532"/>
                  </a:lnTo>
                  <a:lnTo>
                    <a:pt x="95794" y="4541"/>
                  </a:lnTo>
                  <a:lnTo>
                    <a:pt x="83933" y="11919"/>
                  </a:lnTo>
                  <a:lnTo>
                    <a:pt x="80306" y="13656"/>
                  </a:lnTo>
                  <a:lnTo>
                    <a:pt x="77093" y="14815"/>
                  </a:lnTo>
                  <a:lnTo>
                    <a:pt x="74158" y="15586"/>
                  </a:lnTo>
                  <a:lnTo>
                    <a:pt x="68780" y="18985"/>
                  </a:lnTo>
                  <a:lnTo>
                    <a:pt x="66234" y="21224"/>
                  </a:lnTo>
                  <a:lnTo>
                    <a:pt x="61289" y="23713"/>
                  </a:lnTo>
                  <a:lnTo>
                    <a:pt x="58860" y="24376"/>
                  </a:lnTo>
                  <a:lnTo>
                    <a:pt x="57240" y="25772"/>
                  </a:lnTo>
                  <a:lnTo>
                    <a:pt x="56160" y="27654"/>
                  </a:lnTo>
                  <a:lnTo>
                    <a:pt x="54000" y="342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7208052" y="4354862"/>
              <a:ext cx="78537" cy="94232"/>
            </a:xfrm>
            <a:custGeom>
              <a:avLst/>
              <a:gdLst/>
              <a:ahLst/>
              <a:cxnLst/>
              <a:rect l="0" t="0" r="0" b="0"/>
              <a:pathLst>
                <a:path w="78537" h="94232">
                  <a:moveTo>
                    <a:pt x="28566" y="17113"/>
                  </a:moveTo>
                  <a:lnTo>
                    <a:pt x="17717" y="17113"/>
                  </a:lnTo>
                  <a:lnTo>
                    <a:pt x="16572" y="18065"/>
                  </a:lnTo>
                  <a:lnTo>
                    <a:pt x="15807" y="19653"/>
                  </a:lnTo>
                  <a:lnTo>
                    <a:pt x="14581" y="24493"/>
                  </a:lnTo>
                  <a:lnTo>
                    <a:pt x="14480" y="25843"/>
                  </a:lnTo>
                  <a:lnTo>
                    <a:pt x="14414" y="27696"/>
                  </a:lnTo>
                  <a:lnTo>
                    <a:pt x="14369" y="29883"/>
                  </a:lnTo>
                  <a:lnTo>
                    <a:pt x="13545" y="32294"/>
                  </a:lnTo>
                  <a:lnTo>
                    <a:pt x="12202" y="34854"/>
                  </a:lnTo>
                  <a:lnTo>
                    <a:pt x="10514" y="37513"/>
                  </a:lnTo>
                  <a:lnTo>
                    <a:pt x="9388" y="40237"/>
                  </a:lnTo>
                  <a:lnTo>
                    <a:pt x="8637" y="43007"/>
                  </a:lnTo>
                  <a:lnTo>
                    <a:pt x="8136" y="45806"/>
                  </a:lnTo>
                  <a:lnTo>
                    <a:pt x="7009" y="48624"/>
                  </a:lnTo>
                  <a:lnTo>
                    <a:pt x="5464" y="51455"/>
                  </a:lnTo>
                  <a:lnTo>
                    <a:pt x="3639" y="54295"/>
                  </a:lnTo>
                  <a:lnTo>
                    <a:pt x="2424" y="57141"/>
                  </a:lnTo>
                  <a:lnTo>
                    <a:pt x="1613" y="59991"/>
                  </a:lnTo>
                  <a:lnTo>
                    <a:pt x="1073" y="62843"/>
                  </a:lnTo>
                  <a:lnTo>
                    <a:pt x="712" y="65697"/>
                  </a:lnTo>
                  <a:lnTo>
                    <a:pt x="472" y="68552"/>
                  </a:lnTo>
                  <a:lnTo>
                    <a:pt x="312" y="71408"/>
                  </a:lnTo>
                  <a:lnTo>
                    <a:pt x="205" y="74265"/>
                  </a:lnTo>
                  <a:lnTo>
                    <a:pt x="20" y="84000"/>
                  </a:lnTo>
                  <a:lnTo>
                    <a:pt x="0" y="89742"/>
                  </a:lnTo>
                  <a:lnTo>
                    <a:pt x="790" y="91250"/>
                  </a:lnTo>
                  <a:lnTo>
                    <a:pt x="2112" y="92255"/>
                  </a:lnTo>
                  <a:lnTo>
                    <a:pt x="6144" y="93868"/>
                  </a:lnTo>
                  <a:lnTo>
                    <a:pt x="7268" y="94000"/>
                  </a:lnTo>
                  <a:lnTo>
                    <a:pt x="8811" y="94089"/>
                  </a:lnTo>
                  <a:lnTo>
                    <a:pt x="12642" y="94187"/>
                  </a:lnTo>
                  <a:lnTo>
                    <a:pt x="16992" y="94231"/>
                  </a:lnTo>
                  <a:lnTo>
                    <a:pt x="19262" y="93289"/>
                  </a:lnTo>
                  <a:lnTo>
                    <a:pt x="21570" y="91710"/>
                  </a:lnTo>
                  <a:lnTo>
                    <a:pt x="23902" y="89704"/>
                  </a:lnTo>
                  <a:lnTo>
                    <a:pt x="27045" y="88367"/>
                  </a:lnTo>
                  <a:lnTo>
                    <a:pt x="30727" y="87476"/>
                  </a:lnTo>
                  <a:lnTo>
                    <a:pt x="34769" y="86881"/>
                  </a:lnTo>
                  <a:lnTo>
                    <a:pt x="38258" y="85533"/>
                  </a:lnTo>
                  <a:lnTo>
                    <a:pt x="41378" y="83681"/>
                  </a:lnTo>
                  <a:lnTo>
                    <a:pt x="44251" y="81494"/>
                  </a:lnTo>
                  <a:lnTo>
                    <a:pt x="46960" y="79084"/>
                  </a:lnTo>
                  <a:lnTo>
                    <a:pt x="49560" y="76524"/>
                  </a:lnTo>
                  <a:lnTo>
                    <a:pt x="52087" y="73866"/>
                  </a:lnTo>
                  <a:lnTo>
                    <a:pt x="54566" y="71140"/>
                  </a:lnTo>
                  <a:lnTo>
                    <a:pt x="59436" y="65573"/>
                  </a:lnTo>
                  <a:lnTo>
                    <a:pt x="61846" y="61802"/>
                  </a:lnTo>
                  <a:lnTo>
                    <a:pt x="64247" y="57383"/>
                  </a:lnTo>
                  <a:lnTo>
                    <a:pt x="66641" y="52532"/>
                  </a:lnTo>
                  <a:lnTo>
                    <a:pt x="69031" y="48345"/>
                  </a:lnTo>
                  <a:lnTo>
                    <a:pt x="71418" y="44602"/>
                  </a:lnTo>
                  <a:lnTo>
                    <a:pt x="73803" y="41154"/>
                  </a:lnTo>
                  <a:lnTo>
                    <a:pt x="75393" y="37903"/>
                  </a:lnTo>
                  <a:lnTo>
                    <a:pt x="76452" y="34783"/>
                  </a:lnTo>
                  <a:lnTo>
                    <a:pt x="77159" y="31750"/>
                  </a:lnTo>
                  <a:lnTo>
                    <a:pt x="77631" y="28776"/>
                  </a:lnTo>
                  <a:lnTo>
                    <a:pt x="77945" y="25841"/>
                  </a:lnTo>
                  <a:lnTo>
                    <a:pt x="78449" y="18837"/>
                  </a:lnTo>
                  <a:lnTo>
                    <a:pt x="78490" y="17310"/>
                  </a:lnTo>
                  <a:lnTo>
                    <a:pt x="78536" y="13072"/>
                  </a:lnTo>
                  <a:lnTo>
                    <a:pt x="77755" y="11562"/>
                  </a:lnTo>
                  <a:lnTo>
                    <a:pt x="76440" y="10555"/>
                  </a:lnTo>
                  <a:lnTo>
                    <a:pt x="74770" y="9883"/>
                  </a:lnTo>
                  <a:lnTo>
                    <a:pt x="72862" y="9435"/>
                  </a:lnTo>
                  <a:lnTo>
                    <a:pt x="70797" y="9137"/>
                  </a:lnTo>
                  <a:lnTo>
                    <a:pt x="68627" y="8938"/>
                  </a:lnTo>
                  <a:lnTo>
                    <a:pt x="66386" y="7853"/>
                  </a:lnTo>
                  <a:lnTo>
                    <a:pt x="64098" y="6177"/>
                  </a:lnTo>
                  <a:lnTo>
                    <a:pt x="61780" y="4107"/>
                  </a:lnTo>
                  <a:lnTo>
                    <a:pt x="59440" y="2727"/>
                  </a:lnTo>
                  <a:lnTo>
                    <a:pt x="57086" y="1808"/>
                  </a:lnTo>
                  <a:lnTo>
                    <a:pt x="54724" y="1194"/>
                  </a:lnTo>
                  <a:lnTo>
                    <a:pt x="52355" y="786"/>
                  </a:lnTo>
                  <a:lnTo>
                    <a:pt x="49981" y="513"/>
                  </a:lnTo>
                  <a:lnTo>
                    <a:pt x="43272" y="0"/>
                  </a:lnTo>
                  <a:lnTo>
                    <a:pt x="43039" y="2522"/>
                  </a:lnTo>
                  <a:lnTo>
                    <a:pt x="42854" y="85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"/>
            <p:cNvSpPr/>
            <p:nvPr/>
          </p:nvSpPr>
          <p:spPr>
            <a:xfrm>
              <a:off x="7229475" y="4371975"/>
              <a:ext cx="135732" cy="274321"/>
            </a:xfrm>
            <a:custGeom>
              <a:avLst/>
              <a:gdLst/>
              <a:ahLst/>
              <a:cxnLst/>
              <a:rect l="0" t="0" r="0" b="0"/>
              <a:pathLst>
                <a:path w="135732" h="274321">
                  <a:moveTo>
                    <a:pt x="135731" y="0"/>
                  </a:moveTo>
                  <a:lnTo>
                    <a:pt x="135731" y="4550"/>
                  </a:lnTo>
                  <a:lnTo>
                    <a:pt x="134937" y="6843"/>
                  </a:lnTo>
                  <a:lnTo>
                    <a:pt x="130027" y="15574"/>
                  </a:lnTo>
                  <a:lnTo>
                    <a:pt x="127960" y="19908"/>
                  </a:lnTo>
                  <a:lnTo>
                    <a:pt x="123545" y="29802"/>
                  </a:lnTo>
                  <a:lnTo>
                    <a:pt x="118938" y="40551"/>
                  </a:lnTo>
                  <a:lnTo>
                    <a:pt x="115805" y="46084"/>
                  </a:lnTo>
                  <a:lnTo>
                    <a:pt x="112128" y="51677"/>
                  </a:lnTo>
                  <a:lnTo>
                    <a:pt x="108089" y="57312"/>
                  </a:lnTo>
                  <a:lnTo>
                    <a:pt x="104603" y="62973"/>
                  </a:lnTo>
                  <a:lnTo>
                    <a:pt x="101485" y="68652"/>
                  </a:lnTo>
                  <a:lnTo>
                    <a:pt x="98614" y="74343"/>
                  </a:lnTo>
                  <a:lnTo>
                    <a:pt x="96698" y="80042"/>
                  </a:lnTo>
                  <a:lnTo>
                    <a:pt x="95422" y="85746"/>
                  </a:lnTo>
                  <a:lnTo>
                    <a:pt x="94570" y="91454"/>
                  </a:lnTo>
                  <a:lnTo>
                    <a:pt x="92416" y="97164"/>
                  </a:lnTo>
                  <a:lnTo>
                    <a:pt x="89392" y="102876"/>
                  </a:lnTo>
                  <a:lnTo>
                    <a:pt x="85788" y="108589"/>
                  </a:lnTo>
                  <a:lnTo>
                    <a:pt x="82592" y="114303"/>
                  </a:lnTo>
                  <a:lnTo>
                    <a:pt x="79668" y="120017"/>
                  </a:lnTo>
                  <a:lnTo>
                    <a:pt x="76923" y="125731"/>
                  </a:lnTo>
                  <a:lnTo>
                    <a:pt x="73507" y="131445"/>
                  </a:lnTo>
                  <a:lnTo>
                    <a:pt x="69643" y="137160"/>
                  </a:lnTo>
                  <a:lnTo>
                    <a:pt x="65478" y="142875"/>
                  </a:lnTo>
                  <a:lnTo>
                    <a:pt x="61908" y="148590"/>
                  </a:lnTo>
                  <a:lnTo>
                    <a:pt x="58735" y="154304"/>
                  </a:lnTo>
                  <a:lnTo>
                    <a:pt x="55825" y="160020"/>
                  </a:lnTo>
                  <a:lnTo>
                    <a:pt x="52298" y="165734"/>
                  </a:lnTo>
                  <a:lnTo>
                    <a:pt x="48359" y="171450"/>
                  </a:lnTo>
                  <a:lnTo>
                    <a:pt x="44145" y="177165"/>
                  </a:lnTo>
                  <a:lnTo>
                    <a:pt x="40543" y="182879"/>
                  </a:lnTo>
                  <a:lnTo>
                    <a:pt x="37347" y="188595"/>
                  </a:lnTo>
                  <a:lnTo>
                    <a:pt x="34423" y="194310"/>
                  </a:lnTo>
                  <a:lnTo>
                    <a:pt x="31680" y="200025"/>
                  </a:lnTo>
                  <a:lnTo>
                    <a:pt x="26515" y="211455"/>
                  </a:lnTo>
                  <a:lnTo>
                    <a:pt x="24027" y="216217"/>
                  </a:lnTo>
                  <a:lnTo>
                    <a:pt x="21573" y="220345"/>
                  </a:lnTo>
                  <a:lnTo>
                    <a:pt x="19145" y="224049"/>
                  </a:lnTo>
                  <a:lnTo>
                    <a:pt x="16732" y="227470"/>
                  </a:lnTo>
                  <a:lnTo>
                    <a:pt x="14330" y="230705"/>
                  </a:lnTo>
                  <a:lnTo>
                    <a:pt x="11934" y="233813"/>
                  </a:lnTo>
                  <a:lnTo>
                    <a:pt x="10337" y="236838"/>
                  </a:lnTo>
                  <a:lnTo>
                    <a:pt x="8563" y="242739"/>
                  </a:lnTo>
                  <a:lnTo>
                    <a:pt x="5658" y="248536"/>
                  </a:lnTo>
                  <a:lnTo>
                    <a:pt x="3771" y="251416"/>
                  </a:lnTo>
                  <a:lnTo>
                    <a:pt x="1676" y="257155"/>
                  </a:lnTo>
                  <a:lnTo>
                    <a:pt x="220" y="265568"/>
                  </a:lnTo>
                  <a:lnTo>
                    <a:pt x="43" y="272309"/>
                  </a:lnTo>
                  <a:lnTo>
                    <a:pt x="0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5"/>
            <p:cNvSpPr/>
            <p:nvPr/>
          </p:nvSpPr>
          <p:spPr>
            <a:xfrm>
              <a:off x="7358096" y="4500572"/>
              <a:ext cx="92485" cy="102827"/>
            </a:xfrm>
            <a:custGeom>
              <a:avLst/>
              <a:gdLst/>
              <a:ahLst/>
              <a:cxnLst/>
              <a:rect l="0" t="0" r="0" b="0"/>
              <a:pathLst>
                <a:path w="92485" h="102827">
                  <a:moveTo>
                    <a:pt x="21397" y="34280"/>
                  </a:moveTo>
                  <a:lnTo>
                    <a:pt x="21397" y="38831"/>
                  </a:lnTo>
                  <a:lnTo>
                    <a:pt x="20604" y="41124"/>
                  </a:lnTo>
                  <a:lnTo>
                    <a:pt x="19281" y="43605"/>
                  </a:lnTo>
                  <a:lnTo>
                    <a:pt x="15247" y="49880"/>
                  </a:lnTo>
                  <a:lnTo>
                    <a:pt x="14122" y="51348"/>
                  </a:lnTo>
                  <a:lnTo>
                    <a:pt x="8747" y="57964"/>
                  </a:lnTo>
                  <a:lnTo>
                    <a:pt x="4398" y="63221"/>
                  </a:lnTo>
                  <a:lnTo>
                    <a:pt x="2921" y="65957"/>
                  </a:lnTo>
                  <a:lnTo>
                    <a:pt x="1936" y="68733"/>
                  </a:lnTo>
                  <a:lnTo>
                    <a:pt x="1279" y="71536"/>
                  </a:lnTo>
                  <a:lnTo>
                    <a:pt x="842" y="74358"/>
                  </a:lnTo>
                  <a:lnTo>
                    <a:pt x="550" y="77191"/>
                  </a:lnTo>
                  <a:lnTo>
                    <a:pt x="81" y="84031"/>
                  </a:lnTo>
                  <a:lnTo>
                    <a:pt x="43" y="85545"/>
                  </a:lnTo>
                  <a:lnTo>
                    <a:pt x="0" y="89767"/>
                  </a:lnTo>
                  <a:lnTo>
                    <a:pt x="782" y="91274"/>
                  </a:lnTo>
                  <a:lnTo>
                    <a:pt x="2098" y="92278"/>
                  </a:lnTo>
                  <a:lnTo>
                    <a:pt x="3768" y="92948"/>
                  </a:lnTo>
                  <a:lnTo>
                    <a:pt x="5677" y="94347"/>
                  </a:lnTo>
                  <a:lnTo>
                    <a:pt x="7741" y="96232"/>
                  </a:lnTo>
                  <a:lnTo>
                    <a:pt x="12968" y="101551"/>
                  </a:lnTo>
                  <a:lnTo>
                    <a:pt x="15799" y="102278"/>
                  </a:lnTo>
                  <a:lnTo>
                    <a:pt x="17665" y="102472"/>
                  </a:lnTo>
                  <a:lnTo>
                    <a:pt x="19703" y="102602"/>
                  </a:lnTo>
                  <a:lnTo>
                    <a:pt x="24084" y="102745"/>
                  </a:lnTo>
                  <a:lnTo>
                    <a:pt x="31012" y="102826"/>
                  </a:lnTo>
                  <a:lnTo>
                    <a:pt x="32570" y="101885"/>
                  </a:lnTo>
                  <a:lnTo>
                    <a:pt x="33609" y="100305"/>
                  </a:lnTo>
                  <a:lnTo>
                    <a:pt x="34301" y="98299"/>
                  </a:lnTo>
                  <a:lnTo>
                    <a:pt x="36349" y="96962"/>
                  </a:lnTo>
                  <a:lnTo>
                    <a:pt x="39303" y="96071"/>
                  </a:lnTo>
                  <a:lnTo>
                    <a:pt x="42860" y="95476"/>
                  </a:lnTo>
                  <a:lnTo>
                    <a:pt x="46024" y="94127"/>
                  </a:lnTo>
                  <a:lnTo>
                    <a:pt x="48928" y="92276"/>
                  </a:lnTo>
                  <a:lnTo>
                    <a:pt x="51658" y="90089"/>
                  </a:lnTo>
                  <a:lnTo>
                    <a:pt x="55064" y="87679"/>
                  </a:lnTo>
                  <a:lnTo>
                    <a:pt x="58924" y="85119"/>
                  </a:lnTo>
                  <a:lnTo>
                    <a:pt x="63084" y="82461"/>
                  </a:lnTo>
                  <a:lnTo>
                    <a:pt x="65857" y="78783"/>
                  </a:lnTo>
                  <a:lnTo>
                    <a:pt x="67706" y="74426"/>
                  </a:lnTo>
                  <a:lnTo>
                    <a:pt x="68939" y="69616"/>
                  </a:lnTo>
                  <a:lnTo>
                    <a:pt x="71348" y="65458"/>
                  </a:lnTo>
                  <a:lnTo>
                    <a:pt x="74541" y="61732"/>
                  </a:lnTo>
                  <a:lnTo>
                    <a:pt x="78258" y="58297"/>
                  </a:lnTo>
                  <a:lnTo>
                    <a:pt x="80735" y="55054"/>
                  </a:lnTo>
                  <a:lnTo>
                    <a:pt x="82388" y="51939"/>
                  </a:lnTo>
                  <a:lnTo>
                    <a:pt x="83489" y="48910"/>
                  </a:lnTo>
                  <a:lnTo>
                    <a:pt x="85017" y="45938"/>
                  </a:lnTo>
                  <a:lnTo>
                    <a:pt x="86829" y="43005"/>
                  </a:lnTo>
                  <a:lnTo>
                    <a:pt x="88831" y="40097"/>
                  </a:lnTo>
                  <a:lnTo>
                    <a:pt x="90166" y="36253"/>
                  </a:lnTo>
                  <a:lnTo>
                    <a:pt x="91056" y="31785"/>
                  </a:lnTo>
                  <a:lnTo>
                    <a:pt x="91648" y="26902"/>
                  </a:lnTo>
                  <a:lnTo>
                    <a:pt x="92044" y="22694"/>
                  </a:lnTo>
                  <a:lnTo>
                    <a:pt x="92308" y="18936"/>
                  </a:lnTo>
                  <a:lnTo>
                    <a:pt x="92484" y="15478"/>
                  </a:lnTo>
                  <a:lnTo>
                    <a:pt x="91807" y="13173"/>
                  </a:lnTo>
                  <a:lnTo>
                    <a:pt x="90563" y="11636"/>
                  </a:lnTo>
                  <a:lnTo>
                    <a:pt x="88939" y="10612"/>
                  </a:lnTo>
                  <a:lnTo>
                    <a:pt x="87857" y="8976"/>
                  </a:lnTo>
                  <a:lnTo>
                    <a:pt x="87134" y="6933"/>
                  </a:lnTo>
                  <a:lnTo>
                    <a:pt x="86653" y="4619"/>
                  </a:lnTo>
                  <a:lnTo>
                    <a:pt x="84745" y="3076"/>
                  </a:lnTo>
                  <a:lnTo>
                    <a:pt x="81886" y="2047"/>
                  </a:lnTo>
                  <a:lnTo>
                    <a:pt x="73475" y="397"/>
                  </a:lnTo>
                  <a:lnTo>
                    <a:pt x="71990" y="261"/>
                  </a:lnTo>
                  <a:lnTo>
                    <a:pt x="70207" y="171"/>
                  </a:lnTo>
                  <a:lnTo>
                    <a:pt x="66109" y="71"/>
                  </a:lnTo>
                  <a:lnTo>
                    <a:pt x="54665" y="0"/>
                  </a:lnTo>
                  <a:lnTo>
                    <a:pt x="52307" y="950"/>
                  </a:lnTo>
                  <a:lnTo>
                    <a:pt x="49942" y="2535"/>
                  </a:lnTo>
                  <a:lnTo>
                    <a:pt x="42829" y="85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6"/>
            <p:cNvSpPr/>
            <p:nvPr/>
          </p:nvSpPr>
          <p:spPr>
            <a:xfrm>
              <a:off x="7593923" y="4457700"/>
              <a:ext cx="114184" cy="325755"/>
            </a:xfrm>
            <a:custGeom>
              <a:avLst/>
              <a:gdLst/>
              <a:ahLst/>
              <a:cxnLst/>
              <a:rect l="0" t="0" r="0" b="0"/>
              <a:pathLst>
                <a:path w="114184" h="325755">
                  <a:moveTo>
                    <a:pt x="85608" y="0"/>
                  </a:moveTo>
                  <a:lnTo>
                    <a:pt x="61966" y="0"/>
                  </a:lnTo>
                  <a:lnTo>
                    <a:pt x="59528" y="952"/>
                  </a:lnTo>
                  <a:lnTo>
                    <a:pt x="57109" y="2540"/>
                  </a:lnTo>
                  <a:lnTo>
                    <a:pt x="54702" y="4550"/>
                  </a:lnTo>
                  <a:lnTo>
                    <a:pt x="52304" y="6843"/>
                  </a:lnTo>
                  <a:lnTo>
                    <a:pt x="49911" y="9325"/>
                  </a:lnTo>
                  <a:lnTo>
                    <a:pt x="47523" y="11931"/>
                  </a:lnTo>
                  <a:lnTo>
                    <a:pt x="42752" y="17367"/>
                  </a:lnTo>
                  <a:lnTo>
                    <a:pt x="40369" y="20151"/>
                  </a:lnTo>
                  <a:lnTo>
                    <a:pt x="37192" y="22959"/>
                  </a:lnTo>
                  <a:lnTo>
                    <a:pt x="33487" y="25783"/>
                  </a:lnTo>
                  <a:lnTo>
                    <a:pt x="29429" y="28619"/>
                  </a:lnTo>
                  <a:lnTo>
                    <a:pt x="25931" y="31462"/>
                  </a:lnTo>
                  <a:lnTo>
                    <a:pt x="22805" y="34309"/>
                  </a:lnTo>
                  <a:lnTo>
                    <a:pt x="19926" y="37160"/>
                  </a:lnTo>
                  <a:lnTo>
                    <a:pt x="18007" y="40966"/>
                  </a:lnTo>
                  <a:lnTo>
                    <a:pt x="15876" y="50274"/>
                  </a:lnTo>
                  <a:lnTo>
                    <a:pt x="12811" y="58221"/>
                  </a:lnTo>
                  <a:lnTo>
                    <a:pt x="10884" y="61674"/>
                  </a:lnTo>
                  <a:lnTo>
                    <a:pt x="8804" y="65881"/>
                  </a:lnTo>
                  <a:lnTo>
                    <a:pt x="6623" y="70591"/>
                  </a:lnTo>
                  <a:lnTo>
                    <a:pt x="4377" y="75635"/>
                  </a:lnTo>
                  <a:lnTo>
                    <a:pt x="1881" y="83780"/>
                  </a:lnTo>
                  <a:lnTo>
                    <a:pt x="475" y="93721"/>
                  </a:lnTo>
                  <a:lnTo>
                    <a:pt x="58" y="102699"/>
                  </a:lnTo>
                  <a:lnTo>
                    <a:pt x="0" y="105613"/>
                  </a:lnTo>
                  <a:lnTo>
                    <a:pt x="755" y="108509"/>
                  </a:lnTo>
                  <a:lnTo>
                    <a:pt x="3710" y="114266"/>
                  </a:lnTo>
                  <a:lnTo>
                    <a:pt x="5610" y="116182"/>
                  </a:lnTo>
                  <a:lnTo>
                    <a:pt x="7669" y="117459"/>
                  </a:lnTo>
                  <a:lnTo>
                    <a:pt x="12886" y="119510"/>
                  </a:lnTo>
                  <a:lnTo>
                    <a:pt x="14108" y="118725"/>
                  </a:lnTo>
                  <a:lnTo>
                    <a:pt x="17582" y="115314"/>
                  </a:lnTo>
                  <a:lnTo>
                    <a:pt x="19620" y="114024"/>
                  </a:lnTo>
                  <a:lnTo>
                    <a:pt x="21772" y="113163"/>
                  </a:lnTo>
                  <a:lnTo>
                    <a:pt x="24001" y="112590"/>
                  </a:lnTo>
                  <a:lnTo>
                    <a:pt x="26280" y="111254"/>
                  </a:lnTo>
                  <a:lnTo>
                    <a:pt x="28594" y="109412"/>
                  </a:lnTo>
                  <a:lnTo>
                    <a:pt x="30929" y="107231"/>
                  </a:lnTo>
                  <a:lnTo>
                    <a:pt x="34074" y="103873"/>
                  </a:lnTo>
                  <a:lnTo>
                    <a:pt x="41803" y="95060"/>
                  </a:lnTo>
                  <a:lnTo>
                    <a:pt x="44498" y="90996"/>
                  </a:lnTo>
                  <a:lnTo>
                    <a:pt x="47493" y="83940"/>
                  </a:lnTo>
                  <a:lnTo>
                    <a:pt x="49880" y="79772"/>
                  </a:lnTo>
                  <a:lnTo>
                    <a:pt x="53057" y="75089"/>
                  </a:lnTo>
                  <a:lnTo>
                    <a:pt x="56764" y="70062"/>
                  </a:lnTo>
                  <a:lnTo>
                    <a:pt x="60028" y="64805"/>
                  </a:lnTo>
                  <a:lnTo>
                    <a:pt x="62998" y="59396"/>
                  </a:lnTo>
                  <a:lnTo>
                    <a:pt x="65773" y="53885"/>
                  </a:lnTo>
                  <a:lnTo>
                    <a:pt x="68416" y="49258"/>
                  </a:lnTo>
                  <a:lnTo>
                    <a:pt x="70971" y="45221"/>
                  </a:lnTo>
                  <a:lnTo>
                    <a:pt x="73469" y="41577"/>
                  </a:lnTo>
                  <a:lnTo>
                    <a:pt x="75928" y="38195"/>
                  </a:lnTo>
                  <a:lnTo>
                    <a:pt x="78361" y="34988"/>
                  </a:lnTo>
                  <a:lnTo>
                    <a:pt x="80777" y="31898"/>
                  </a:lnTo>
                  <a:lnTo>
                    <a:pt x="82387" y="28885"/>
                  </a:lnTo>
                  <a:lnTo>
                    <a:pt x="85184" y="18879"/>
                  </a:lnTo>
                  <a:lnTo>
                    <a:pt x="87536" y="15375"/>
                  </a:lnTo>
                  <a:lnTo>
                    <a:pt x="91721" y="9916"/>
                  </a:lnTo>
                  <a:lnTo>
                    <a:pt x="92065" y="10421"/>
                  </a:lnTo>
                  <a:lnTo>
                    <a:pt x="92661" y="16071"/>
                  </a:lnTo>
                  <a:lnTo>
                    <a:pt x="92734" y="23776"/>
                  </a:lnTo>
                  <a:lnTo>
                    <a:pt x="92751" y="57687"/>
                  </a:lnTo>
                  <a:lnTo>
                    <a:pt x="91957" y="63223"/>
                  </a:lnTo>
                  <a:lnTo>
                    <a:pt x="90635" y="68819"/>
                  </a:lnTo>
                  <a:lnTo>
                    <a:pt x="88959" y="74454"/>
                  </a:lnTo>
                  <a:lnTo>
                    <a:pt x="87842" y="80116"/>
                  </a:lnTo>
                  <a:lnTo>
                    <a:pt x="87098" y="85796"/>
                  </a:lnTo>
                  <a:lnTo>
                    <a:pt x="86601" y="91487"/>
                  </a:lnTo>
                  <a:lnTo>
                    <a:pt x="86270" y="98138"/>
                  </a:lnTo>
                  <a:lnTo>
                    <a:pt x="85902" y="113149"/>
                  </a:lnTo>
                  <a:lnTo>
                    <a:pt x="85619" y="180089"/>
                  </a:lnTo>
                  <a:lnTo>
                    <a:pt x="85610" y="214325"/>
                  </a:lnTo>
                  <a:lnTo>
                    <a:pt x="86403" y="221941"/>
                  </a:lnTo>
                  <a:lnTo>
                    <a:pt x="87726" y="228923"/>
                  </a:lnTo>
                  <a:lnTo>
                    <a:pt x="89401" y="235483"/>
                  </a:lnTo>
                  <a:lnTo>
                    <a:pt x="91312" y="248428"/>
                  </a:lnTo>
                  <a:lnTo>
                    <a:pt x="95551" y="285672"/>
                  </a:lnTo>
                  <a:lnTo>
                    <a:pt x="97793" y="299033"/>
                  </a:lnTo>
                  <a:lnTo>
                    <a:pt x="100081" y="307940"/>
                  </a:lnTo>
                  <a:lnTo>
                    <a:pt x="105665" y="322236"/>
                  </a:lnTo>
                  <a:lnTo>
                    <a:pt x="106917" y="323409"/>
                  </a:lnTo>
                  <a:lnTo>
                    <a:pt x="108545" y="324191"/>
                  </a:lnTo>
                  <a:lnTo>
                    <a:pt x="114183" y="3257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"/>
            <p:cNvSpPr/>
            <p:nvPr/>
          </p:nvSpPr>
          <p:spPr>
            <a:xfrm>
              <a:off x="7765256" y="4457700"/>
              <a:ext cx="85726" cy="137011"/>
            </a:xfrm>
            <a:custGeom>
              <a:avLst/>
              <a:gdLst/>
              <a:ahLst/>
              <a:cxnLst/>
              <a:rect l="0" t="0" r="0" b="0"/>
              <a:pathLst>
                <a:path w="85726" h="137011">
                  <a:moveTo>
                    <a:pt x="0" y="8572"/>
                  </a:moveTo>
                  <a:lnTo>
                    <a:pt x="0" y="28972"/>
                  </a:lnTo>
                  <a:lnTo>
                    <a:pt x="794" y="31697"/>
                  </a:lnTo>
                  <a:lnTo>
                    <a:pt x="2116" y="34466"/>
                  </a:lnTo>
                  <a:lnTo>
                    <a:pt x="3793" y="37265"/>
                  </a:lnTo>
                  <a:lnTo>
                    <a:pt x="4910" y="41035"/>
                  </a:lnTo>
                  <a:lnTo>
                    <a:pt x="5654" y="45454"/>
                  </a:lnTo>
                  <a:lnTo>
                    <a:pt x="6151" y="50305"/>
                  </a:lnTo>
                  <a:lnTo>
                    <a:pt x="6482" y="54492"/>
                  </a:lnTo>
                  <a:lnTo>
                    <a:pt x="6702" y="58235"/>
                  </a:lnTo>
                  <a:lnTo>
                    <a:pt x="6850" y="61684"/>
                  </a:lnTo>
                  <a:lnTo>
                    <a:pt x="7013" y="70594"/>
                  </a:lnTo>
                  <a:lnTo>
                    <a:pt x="7057" y="75638"/>
                  </a:lnTo>
                  <a:lnTo>
                    <a:pt x="7880" y="80905"/>
                  </a:lnTo>
                  <a:lnTo>
                    <a:pt x="9222" y="86322"/>
                  </a:lnTo>
                  <a:lnTo>
                    <a:pt x="10910" y="91838"/>
                  </a:lnTo>
                  <a:lnTo>
                    <a:pt x="12035" y="96468"/>
                  </a:lnTo>
                  <a:lnTo>
                    <a:pt x="12787" y="100507"/>
                  </a:lnTo>
                  <a:lnTo>
                    <a:pt x="13287" y="104152"/>
                  </a:lnTo>
                  <a:lnTo>
                    <a:pt x="14414" y="107534"/>
                  </a:lnTo>
                  <a:lnTo>
                    <a:pt x="15959" y="110742"/>
                  </a:lnTo>
                  <a:lnTo>
                    <a:pt x="17783" y="113833"/>
                  </a:lnTo>
                  <a:lnTo>
                    <a:pt x="18999" y="116846"/>
                  </a:lnTo>
                  <a:lnTo>
                    <a:pt x="19810" y="119808"/>
                  </a:lnTo>
                  <a:lnTo>
                    <a:pt x="20350" y="122734"/>
                  </a:lnTo>
                  <a:lnTo>
                    <a:pt x="20711" y="125638"/>
                  </a:lnTo>
                  <a:lnTo>
                    <a:pt x="20950" y="128526"/>
                  </a:lnTo>
                  <a:lnTo>
                    <a:pt x="21111" y="131404"/>
                  </a:lnTo>
                  <a:lnTo>
                    <a:pt x="22012" y="133322"/>
                  </a:lnTo>
                  <a:lnTo>
                    <a:pt x="23405" y="134602"/>
                  </a:lnTo>
                  <a:lnTo>
                    <a:pt x="25128" y="135454"/>
                  </a:lnTo>
                  <a:lnTo>
                    <a:pt x="27071" y="136023"/>
                  </a:lnTo>
                  <a:lnTo>
                    <a:pt x="29160" y="136402"/>
                  </a:lnTo>
                  <a:lnTo>
                    <a:pt x="34422" y="137010"/>
                  </a:lnTo>
                  <a:lnTo>
                    <a:pt x="35649" y="136107"/>
                  </a:lnTo>
                  <a:lnTo>
                    <a:pt x="37259" y="134553"/>
                  </a:lnTo>
                  <a:lnTo>
                    <a:pt x="39128" y="132565"/>
                  </a:lnTo>
                  <a:lnTo>
                    <a:pt x="41166" y="131239"/>
                  </a:lnTo>
                  <a:lnTo>
                    <a:pt x="43320" y="130355"/>
                  </a:lnTo>
                  <a:lnTo>
                    <a:pt x="45548" y="129766"/>
                  </a:lnTo>
                  <a:lnTo>
                    <a:pt x="47828" y="128420"/>
                  </a:lnTo>
                  <a:lnTo>
                    <a:pt x="50141" y="126571"/>
                  </a:lnTo>
                  <a:lnTo>
                    <a:pt x="52477" y="124386"/>
                  </a:lnTo>
                  <a:lnTo>
                    <a:pt x="54035" y="121976"/>
                  </a:lnTo>
                  <a:lnTo>
                    <a:pt x="55073" y="119417"/>
                  </a:lnTo>
                  <a:lnTo>
                    <a:pt x="55766" y="116759"/>
                  </a:lnTo>
                  <a:lnTo>
                    <a:pt x="57021" y="114034"/>
                  </a:lnTo>
                  <a:lnTo>
                    <a:pt x="58651" y="111265"/>
                  </a:lnTo>
                  <a:lnTo>
                    <a:pt x="60532" y="108467"/>
                  </a:lnTo>
                  <a:lnTo>
                    <a:pt x="64167" y="98029"/>
                  </a:lnTo>
                  <a:lnTo>
                    <a:pt x="68972" y="82498"/>
                  </a:lnTo>
                  <a:lnTo>
                    <a:pt x="74556" y="63571"/>
                  </a:lnTo>
                  <a:lnTo>
                    <a:pt x="78279" y="50000"/>
                  </a:lnTo>
                  <a:lnTo>
                    <a:pt x="80761" y="40001"/>
                  </a:lnTo>
                  <a:lnTo>
                    <a:pt x="82416" y="32382"/>
                  </a:lnTo>
                  <a:lnTo>
                    <a:pt x="83519" y="26351"/>
                  </a:lnTo>
                  <a:lnTo>
                    <a:pt x="84254" y="21377"/>
                  </a:lnTo>
                  <a:lnTo>
                    <a:pt x="84745" y="17109"/>
                  </a:lnTo>
                  <a:lnTo>
                    <a:pt x="84277" y="14263"/>
                  </a:lnTo>
                  <a:lnTo>
                    <a:pt x="83172" y="12366"/>
                  </a:lnTo>
                  <a:lnTo>
                    <a:pt x="81642" y="11101"/>
                  </a:lnTo>
                  <a:lnTo>
                    <a:pt x="80621" y="9306"/>
                  </a:lnTo>
                  <a:lnTo>
                    <a:pt x="79941" y="7156"/>
                  </a:lnTo>
                  <a:lnTo>
                    <a:pt x="78660" y="418"/>
                  </a:lnTo>
                  <a:lnTo>
                    <a:pt x="80733" y="186"/>
                  </a:lnTo>
                  <a:lnTo>
                    <a:pt x="857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8"/>
            <p:cNvSpPr/>
            <p:nvPr/>
          </p:nvSpPr>
          <p:spPr>
            <a:xfrm>
              <a:off x="7893843" y="4474845"/>
              <a:ext cx="14289" cy="128588"/>
            </a:xfrm>
            <a:custGeom>
              <a:avLst/>
              <a:gdLst/>
              <a:ahLst/>
              <a:cxnLst/>
              <a:rect l="0" t="0" r="0" b="0"/>
              <a:pathLst>
                <a:path w="14289" h="128588">
                  <a:moveTo>
                    <a:pt x="0" y="0"/>
                  </a:moveTo>
                  <a:lnTo>
                    <a:pt x="0" y="4550"/>
                  </a:lnTo>
                  <a:lnTo>
                    <a:pt x="794" y="6843"/>
                  </a:lnTo>
                  <a:lnTo>
                    <a:pt x="2116" y="9325"/>
                  </a:lnTo>
                  <a:lnTo>
                    <a:pt x="3793" y="11931"/>
                  </a:lnTo>
                  <a:lnTo>
                    <a:pt x="4910" y="14622"/>
                  </a:lnTo>
                  <a:lnTo>
                    <a:pt x="5654" y="17368"/>
                  </a:lnTo>
                  <a:lnTo>
                    <a:pt x="6850" y="24068"/>
                  </a:lnTo>
                  <a:lnTo>
                    <a:pt x="7013" y="27524"/>
                  </a:lnTo>
                  <a:lnTo>
                    <a:pt x="7057" y="29780"/>
                  </a:lnTo>
                  <a:lnTo>
                    <a:pt x="7880" y="33188"/>
                  </a:lnTo>
                  <a:lnTo>
                    <a:pt x="9222" y="37365"/>
                  </a:lnTo>
                  <a:lnTo>
                    <a:pt x="10910" y="42055"/>
                  </a:lnTo>
                  <a:lnTo>
                    <a:pt x="12036" y="47087"/>
                  </a:lnTo>
                  <a:lnTo>
                    <a:pt x="12787" y="52346"/>
                  </a:lnTo>
                  <a:lnTo>
                    <a:pt x="13288" y="57757"/>
                  </a:lnTo>
                  <a:lnTo>
                    <a:pt x="13620" y="62317"/>
                  </a:lnTo>
                  <a:lnTo>
                    <a:pt x="13843" y="66310"/>
                  </a:lnTo>
                  <a:lnTo>
                    <a:pt x="13992" y="69924"/>
                  </a:lnTo>
                  <a:lnTo>
                    <a:pt x="14156" y="79020"/>
                  </a:lnTo>
                  <a:lnTo>
                    <a:pt x="14288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9"/>
            <p:cNvSpPr/>
            <p:nvPr/>
          </p:nvSpPr>
          <p:spPr>
            <a:xfrm>
              <a:off x="7893843" y="4423410"/>
              <a:ext cx="14289" cy="1"/>
            </a:xfrm>
            <a:custGeom>
              <a:avLst/>
              <a:gdLst/>
              <a:ahLst/>
              <a:cxnLst/>
              <a:rect l="0" t="0" r="0" b="0"/>
              <a:pathLst>
                <a:path w="14289" h="1">
                  <a:moveTo>
                    <a:pt x="14288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7950993" y="4440918"/>
              <a:ext cx="135733" cy="119643"/>
            </a:xfrm>
            <a:custGeom>
              <a:avLst/>
              <a:gdLst/>
              <a:ahLst/>
              <a:cxnLst/>
              <a:rect l="0" t="0" r="0" b="0"/>
              <a:pathLst>
                <a:path w="135733" h="119643">
                  <a:moveTo>
                    <a:pt x="0" y="33927"/>
                  </a:moveTo>
                  <a:lnTo>
                    <a:pt x="6152" y="33927"/>
                  </a:lnTo>
                  <a:lnTo>
                    <a:pt x="8819" y="31387"/>
                  </a:lnTo>
                  <a:lnTo>
                    <a:pt x="13208" y="26545"/>
                  </a:lnTo>
                  <a:lnTo>
                    <a:pt x="15925" y="25883"/>
                  </a:lnTo>
                  <a:lnTo>
                    <a:pt x="17760" y="25707"/>
                  </a:lnTo>
                  <a:lnTo>
                    <a:pt x="20572" y="24637"/>
                  </a:lnTo>
                  <a:lnTo>
                    <a:pt x="24033" y="22971"/>
                  </a:lnTo>
                  <a:lnTo>
                    <a:pt x="27928" y="20908"/>
                  </a:lnTo>
                  <a:lnTo>
                    <a:pt x="31318" y="19532"/>
                  </a:lnTo>
                  <a:lnTo>
                    <a:pt x="34373" y="18615"/>
                  </a:lnTo>
                  <a:lnTo>
                    <a:pt x="37203" y="18004"/>
                  </a:lnTo>
                  <a:lnTo>
                    <a:pt x="39884" y="16644"/>
                  </a:lnTo>
                  <a:lnTo>
                    <a:pt x="42464" y="14785"/>
                  </a:lnTo>
                  <a:lnTo>
                    <a:pt x="44978" y="12593"/>
                  </a:lnTo>
                  <a:lnTo>
                    <a:pt x="48242" y="11132"/>
                  </a:lnTo>
                  <a:lnTo>
                    <a:pt x="52005" y="10157"/>
                  </a:lnTo>
                  <a:lnTo>
                    <a:pt x="56101" y="9508"/>
                  </a:lnTo>
                  <a:lnTo>
                    <a:pt x="59626" y="9075"/>
                  </a:lnTo>
                  <a:lnTo>
                    <a:pt x="62770" y="8786"/>
                  </a:lnTo>
                  <a:lnTo>
                    <a:pt x="65659" y="8594"/>
                  </a:lnTo>
                  <a:lnTo>
                    <a:pt x="68379" y="7513"/>
                  </a:lnTo>
                  <a:lnTo>
                    <a:pt x="70986" y="5840"/>
                  </a:lnTo>
                  <a:lnTo>
                    <a:pt x="77082" y="862"/>
                  </a:lnTo>
                  <a:lnTo>
                    <a:pt x="80032" y="181"/>
                  </a:lnTo>
                  <a:lnTo>
                    <a:pt x="81929" y="0"/>
                  </a:lnTo>
                  <a:lnTo>
                    <a:pt x="83194" y="831"/>
                  </a:lnTo>
                  <a:lnTo>
                    <a:pt x="84039" y="2338"/>
                  </a:lnTo>
                  <a:lnTo>
                    <a:pt x="85392" y="7050"/>
                  </a:lnTo>
                  <a:lnTo>
                    <a:pt x="86297" y="7436"/>
                  </a:lnTo>
                  <a:lnTo>
                    <a:pt x="89775" y="7980"/>
                  </a:lnTo>
                  <a:lnTo>
                    <a:pt x="86415" y="8179"/>
                  </a:lnTo>
                  <a:lnTo>
                    <a:pt x="86185" y="9141"/>
                  </a:lnTo>
                  <a:lnTo>
                    <a:pt x="85930" y="12751"/>
                  </a:lnTo>
                  <a:lnTo>
                    <a:pt x="85068" y="15047"/>
                  </a:lnTo>
                  <a:lnTo>
                    <a:pt x="83700" y="17530"/>
                  </a:lnTo>
                  <a:lnTo>
                    <a:pt x="81994" y="20138"/>
                  </a:lnTo>
                  <a:lnTo>
                    <a:pt x="80062" y="22830"/>
                  </a:lnTo>
                  <a:lnTo>
                    <a:pt x="77982" y="25576"/>
                  </a:lnTo>
                  <a:lnTo>
                    <a:pt x="75800" y="28359"/>
                  </a:lnTo>
                  <a:lnTo>
                    <a:pt x="73552" y="32120"/>
                  </a:lnTo>
                  <a:lnTo>
                    <a:pt x="71259" y="36532"/>
                  </a:lnTo>
                  <a:lnTo>
                    <a:pt x="68939" y="41379"/>
                  </a:lnTo>
                  <a:lnTo>
                    <a:pt x="66596" y="45562"/>
                  </a:lnTo>
                  <a:lnTo>
                    <a:pt x="64241" y="49304"/>
                  </a:lnTo>
                  <a:lnTo>
                    <a:pt x="61878" y="52751"/>
                  </a:lnTo>
                  <a:lnTo>
                    <a:pt x="59508" y="56001"/>
                  </a:lnTo>
                  <a:lnTo>
                    <a:pt x="57135" y="59120"/>
                  </a:lnTo>
                  <a:lnTo>
                    <a:pt x="54759" y="62152"/>
                  </a:lnTo>
                  <a:lnTo>
                    <a:pt x="53175" y="66078"/>
                  </a:lnTo>
                  <a:lnTo>
                    <a:pt x="52119" y="70601"/>
                  </a:lnTo>
                  <a:lnTo>
                    <a:pt x="51415" y="75522"/>
                  </a:lnTo>
                  <a:lnTo>
                    <a:pt x="50151" y="79754"/>
                  </a:lnTo>
                  <a:lnTo>
                    <a:pt x="48516" y="83528"/>
                  </a:lnTo>
                  <a:lnTo>
                    <a:pt x="46632" y="86997"/>
                  </a:lnTo>
                  <a:lnTo>
                    <a:pt x="44581" y="90262"/>
                  </a:lnTo>
                  <a:lnTo>
                    <a:pt x="42422" y="93391"/>
                  </a:lnTo>
                  <a:lnTo>
                    <a:pt x="40187" y="96429"/>
                  </a:lnTo>
                  <a:lnTo>
                    <a:pt x="38698" y="99407"/>
                  </a:lnTo>
                  <a:lnTo>
                    <a:pt x="37705" y="102346"/>
                  </a:lnTo>
                  <a:lnTo>
                    <a:pt x="37043" y="105256"/>
                  </a:lnTo>
                  <a:lnTo>
                    <a:pt x="35808" y="107198"/>
                  </a:lnTo>
                  <a:lnTo>
                    <a:pt x="34191" y="108491"/>
                  </a:lnTo>
                  <a:lnTo>
                    <a:pt x="32319" y="109354"/>
                  </a:lnTo>
                  <a:lnTo>
                    <a:pt x="31071" y="110881"/>
                  </a:lnTo>
                  <a:lnTo>
                    <a:pt x="30239" y="112852"/>
                  </a:lnTo>
                  <a:lnTo>
                    <a:pt x="28673" y="119254"/>
                  </a:lnTo>
                  <a:lnTo>
                    <a:pt x="31022" y="119386"/>
                  </a:lnTo>
                  <a:lnTo>
                    <a:pt x="44911" y="119573"/>
                  </a:lnTo>
                  <a:lnTo>
                    <a:pt x="65220" y="119642"/>
                  </a:lnTo>
                  <a:lnTo>
                    <a:pt x="68880" y="118692"/>
                  </a:lnTo>
                  <a:lnTo>
                    <a:pt x="72908" y="117107"/>
                  </a:lnTo>
                  <a:lnTo>
                    <a:pt x="77180" y="115098"/>
                  </a:lnTo>
                  <a:lnTo>
                    <a:pt x="80822" y="113758"/>
                  </a:lnTo>
                  <a:lnTo>
                    <a:pt x="84044" y="112865"/>
                  </a:lnTo>
                  <a:lnTo>
                    <a:pt x="86986" y="112270"/>
                  </a:lnTo>
                  <a:lnTo>
                    <a:pt x="90534" y="110920"/>
                  </a:lnTo>
                  <a:lnTo>
                    <a:pt x="94488" y="109068"/>
                  </a:lnTo>
                  <a:lnTo>
                    <a:pt x="98711" y="106881"/>
                  </a:lnTo>
                  <a:lnTo>
                    <a:pt x="102320" y="105423"/>
                  </a:lnTo>
                  <a:lnTo>
                    <a:pt x="105519" y="104451"/>
                  </a:lnTo>
                  <a:lnTo>
                    <a:pt x="108446" y="103803"/>
                  </a:lnTo>
                  <a:lnTo>
                    <a:pt x="111191" y="103371"/>
                  </a:lnTo>
                  <a:lnTo>
                    <a:pt x="113815" y="103082"/>
                  </a:lnTo>
                  <a:lnTo>
                    <a:pt x="116358" y="102891"/>
                  </a:lnTo>
                  <a:lnTo>
                    <a:pt x="118847" y="101810"/>
                  </a:lnTo>
                  <a:lnTo>
                    <a:pt x="121300" y="100137"/>
                  </a:lnTo>
                  <a:lnTo>
                    <a:pt x="127149" y="95159"/>
                  </a:lnTo>
                  <a:lnTo>
                    <a:pt x="130065" y="94479"/>
                  </a:lnTo>
                  <a:lnTo>
                    <a:pt x="135732" y="939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6650831" y="4834890"/>
              <a:ext cx="221457" cy="342500"/>
            </a:xfrm>
            <a:custGeom>
              <a:avLst/>
              <a:gdLst/>
              <a:ahLst/>
              <a:cxnLst/>
              <a:rect l="0" t="0" r="0" b="0"/>
              <a:pathLst>
                <a:path w="221457" h="342500">
                  <a:moveTo>
                    <a:pt x="221456" y="0"/>
                  </a:moveTo>
                  <a:lnTo>
                    <a:pt x="207470" y="0"/>
                  </a:lnTo>
                  <a:lnTo>
                    <a:pt x="203466" y="4551"/>
                  </a:lnTo>
                  <a:lnTo>
                    <a:pt x="201525" y="5891"/>
                  </a:lnTo>
                  <a:lnTo>
                    <a:pt x="195001" y="8730"/>
                  </a:lnTo>
                  <a:lnTo>
                    <a:pt x="190383" y="12770"/>
                  </a:lnTo>
                  <a:lnTo>
                    <a:pt x="188041" y="14228"/>
                  </a:lnTo>
                  <a:lnTo>
                    <a:pt x="183321" y="15849"/>
                  </a:lnTo>
                  <a:lnTo>
                    <a:pt x="178578" y="16568"/>
                  </a:lnTo>
                  <a:lnTo>
                    <a:pt x="173824" y="16889"/>
                  </a:lnTo>
                  <a:lnTo>
                    <a:pt x="169065" y="17031"/>
                  </a:lnTo>
                  <a:lnTo>
                    <a:pt x="129645" y="17144"/>
                  </a:lnTo>
                  <a:lnTo>
                    <a:pt x="126117" y="16191"/>
                  </a:lnTo>
                  <a:lnTo>
                    <a:pt x="120082" y="12594"/>
                  </a:lnTo>
                  <a:lnTo>
                    <a:pt x="116013" y="9763"/>
                  </a:lnTo>
                  <a:lnTo>
                    <a:pt x="112945" y="9102"/>
                  </a:lnTo>
                  <a:lnTo>
                    <a:pt x="106754" y="8729"/>
                  </a:lnTo>
                  <a:lnTo>
                    <a:pt x="101344" y="8603"/>
                  </a:lnTo>
                  <a:lnTo>
                    <a:pt x="100900" y="9545"/>
                  </a:lnTo>
                  <a:lnTo>
                    <a:pt x="100408" y="13132"/>
                  </a:lnTo>
                  <a:lnTo>
                    <a:pt x="100129" y="20507"/>
                  </a:lnTo>
                  <a:lnTo>
                    <a:pt x="97948" y="28481"/>
                  </a:lnTo>
                  <a:lnTo>
                    <a:pt x="96254" y="33275"/>
                  </a:lnTo>
                  <a:lnTo>
                    <a:pt x="78703" y="90081"/>
                  </a:lnTo>
                  <a:lnTo>
                    <a:pt x="72312" y="107679"/>
                  </a:lnTo>
                  <a:lnTo>
                    <a:pt x="66465" y="121316"/>
                  </a:lnTo>
                  <a:lnTo>
                    <a:pt x="60978" y="132312"/>
                  </a:lnTo>
                  <a:lnTo>
                    <a:pt x="57320" y="141548"/>
                  </a:lnTo>
                  <a:lnTo>
                    <a:pt x="54882" y="149610"/>
                  </a:lnTo>
                  <a:lnTo>
                    <a:pt x="53257" y="156890"/>
                  </a:lnTo>
                  <a:lnTo>
                    <a:pt x="49334" y="167518"/>
                  </a:lnTo>
                  <a:lnTo>
                    <a:pt x="44944" y="175418"/>
                  </a:lnTo>
                  <a:lnTo>
                    <a:pt x="38805" y="184267"/>
                  </a:lnTo>
                  <a:lnTo>
                    <a:pt x="35721" y="188592"/>
                  </a:lnTo>
                  <a:lnTo>
                    <a:pt x="35720" y="188592"/>
                  </a:lnTo>
                  <a:lnTo>
                    <a:pt x="35719" y="188594"/>
                  </a:lnTo>
                  <a:lnTo>
                    <a:pt x="35719" y="184044"/>
                  </a:lnTo>
                  <a:lnTo>
                    <a:pt x="36512" y="181751"/>
                  </a:lnTo>
                  <a:lnTo>
                    <a:pt x="41422" y="173973"/>
                  </a:lnTo>
                  <a:lnTo>
                    <a:pt x="45661" y="168444"/>
                  </a:lnTo>
                  <a:lnTo>
                    <a:pt x="48697" y="166588"/>
                  </a:lnTo>
                  <a:lnTo>
                    <a:pt x="52309" y="165352"/>
                  </a:lnTo>
                  <a:lnTo>
                    <a:pt x="56303" y="164526"/>
                  </a:lnTo>
                  <a:lnTo>
                    <a:pt x="62859" y="161070"/>
                  </a:lnTo>
                  <a:lnTo>
                    <a:pt x="65718" y="158816"/>
                  </a:lnTo>
                  <a:lnTo>
                    <a:pt x="69213" y="157312"/>
                  </a:lnTo>
                  <a:lnTo>
                    <a:pt x="73129" y="156309"/>
                  </a:lnTo>
                  <a:lnTo>
                    <a:pt x="77328" y="155641"/>
                  </a:lnTo>
                  <a:lnTo>
                    <a:pt x="81714" y="155196"/>
                  </a:lnTo>
                  <a:lnTo>
                    <a:pt x="86226" y="154898"/>
                  </a:lnTo>
                  <a:lnTo>
                    <a:pt x="90822" y="154701"/>
                  </a:lnTo>
                  <a:lnTo>
                    <a:pt x="95473" y="153616"/>
                  </a:lnTo>
                  <a:lnTo>
                    <a:pt x="100161" y="151941"/>
                  </a:lnTo>
                  <a:lnTo>
                    <a:pt x="104874" y="149872"/>
                  </a:lnTo>
                  <a:lnTo>
                    <a:pt x="109603" y="148492"/>
                  </a:lnTo>
                  <a:lnTo>
                    <a:pt x="114344" y="147572"/>
                  </a:lnTo>
                  <a:lnTo>
                    <a:pt x="119092" y="146959"/>
                  </a:lnTo>
                  <a:lnTo>
                    <a:pt x="123050" y="146550"/>
                  </a:lnTo>
                  <a:lnTo>
                    <a:pt x="129566" y="146096"/>
                  </a:lnTo>
                  <a:lnTo>
                    <a:pt x="133209" y="146927"/>
                  </a:lnTo>
                  <a:lnTo>
                    <a:pt x="137225" y="148434"/>
                  </a:lnTo>
                  <a:lnTo>
                    <a:pt x="141490" y="150391"/>
                  </a:lnTo>
                  <a:lnTo>
                    <a:pt x="145920" y="151695"/>
                  </a:lnTo>
                  <a:lnTo>
                    <a:pt x="150461" y="152566"/>
                  </a:lnTo>
                  <a:lnTo>
                    <a:pt x="155076" y="153145"/>
                  </a:lnTo>
                  <a:lnTo>
                    <a:pt x="158947" y="154484"/>
                  </a:lnTo>
                  <a:lnTo>
                    <a:pt x="165364" y="158512"/>
                  </a:lnTo>
                  <a:lnTo>
                    <a:pt x="168980" y="159967"/>
                  </a:lnTo>
                  <a:lnTo>
                    <a:pt x="172978" y="160937"/>
                  </a:lnTo>
                  <a:lnTo>
                    <a:pt x="177232" y="161584"/>
                  </a:lnTo>
                  <a:lnTo>
                    <a:pt x="184074" y="164842"/>
                  </a:lnTo>
                  <a:lnTo>
                    <a:pt x="187009" y="167045"/>
                  </a:lnTo>
                  <a:lnTo>
                    <a:pt x="192388" y="174572"/>
                  </a:lnTo>
                  <a:lnTo>
                    <a:pt x="197424" y="183315"/>
                  </a:lnTo>
                  <a:lnTo>
                    <a:pt x="203929" y="193592"/>
                  </a:lnTo>
                  <a:lnTo>
                    <a:pt x="205729" y="199706"/>
                  </a:lnTo>
                  <a:lnTo>
                    <a:pt x="206529" y="208138"/>
                  </a:lnTo>
                  <a:lnTo>
                    <a:pt x="206742" y="213054"/>
                  </a:lnTo>
                  <a:lnTo>
                    <a:pt x="204862" y="223595"/>
                  </a:lnTo>
                  <a:lnTo>
                    <a:pt x="203250" y="229073"/>
                  </a:lnTo>
                  <a:lnTo>
                    <a:pt x="202175" y="234631"/>
                  </a:lnTo>
                  <a:lnTo>
                    <a:pt x="201459" y="240240"/>
                  </a:lnTo>
                  <a:lnTo>
                    <a:pt x="200981" y="245885"/>
                  </a:lnTo>
                  <a:lnTo>
                    <a:pt x="199074" y="251553"/>
                  </a:lnTo>
                  <a:lnTo>
                    <a:pt x="196216" y="257237"/>
                  </a:lnTo>
                  <a:lnTo>
                    <a:pt x="189601" y="267680"/>
                  </a:lnTo>
                  <a:lnTo>
                    <a:pt x="184015" y="275496"/>
                  </a:lnTo>
                  <a:lnTo>
                    <a:pt x="178887" y="284685"/>
                  </a:lnTo>
                  <a:lnTo>
                    <a:pt x="173167" y="295119"/>
                  </a:lnTo>
                  <a:lnTo>
                    <a:pt x="169420" y="300568"/>
                  </a:lnTo>
                  <a:lnTo>
                    <a:pt x="165334" y="306106"/>
                  </a:lnTo>
                  <a:lnTo>
                    <a:pt x="160229" y="310751"/>
                  </a:lnTo>
                  <a:lnTo>
                    <a:pt x="154444" y="314799"/>
                  </a:lnTo>
                  <a:lnTo>
                    <a:pt x="148206" y="318452"/>
                  </a:lnTo>
                  <a:lnTo>
                    <a:pt x="143254" y="321839"/>
                  </a:lnTo>
                  <a:lnTo>
                    <a:pt x="139159" y="325049"/>
                  </a:lnTo>
                  <a:lnTo>
                    <a:pt x="135635" y="328142"/>
                  </a:lnTo>
                  <a:lnTo>
                    <a:pt x="131698" y="330204"/>
                  </a:lnTo>
                  <a:lnTo>
                    <a:pt x="127487" y="331578"/>
                  </a:lnTo>
                  <a:lnTo>
                    <a:pt x="123091" y="332494"/>
                  </a:lnTo>
                  <a:lnTo>
                    <a:pt x="118573" y="334058"/>
                  </a:lnTo>
                  <a:lnTo>
                    <a:pt x="113973" y="336053"/>
                  </a:lnTo>
                  <a:lnTo>
                    <a:pt x="109319" y="338335"/>
                  </a:lnTo>
                  <a:lnTo>
                    <a:pt x="103836" y="339856"/>
                  </a:lnTo>
                  <a:lnTo>
                    <a:pt x="97799" y="340871"/>
                  </a:lnTo>
                  <a:lnTo>
                    <a:pt x="91393" y="341547"/>
                  </a:lnTo>
                  <a:lnTo>
                    <a:pt x="85535" y="341998"/>
                  </a:lnTo>
                  <a:lnTo>
                    <a:pt x="74793" y="342499"/>
                  </a:lnTo>
                  <a:lnTo>
                    <a:pt x="69706" y="341680"/>
                  </a:lnTo>
                  <a:lnTo>
                    <a:pt x="64727" y="340182"/>
                  </a:lnTo>
                  <a:lnTo>
                    <a:pt x="59820" y="338231"/>
                  </a:lnTo>
                  <a:lnTo>
                    <a:pt x="54961" y="336929"/>
                  </a:lnTo>
                  <a:lnTo>
                    <a:pt x="50135" y="336062"/>
                  </a:lnTo>
                  <a:lnTo>
                    <a:pt x="45330" y="335483"/>
                  </a:lnTo>
                  <a:lnTo>
                    <a:pt x="41332" y="335099"/>
                  </a:lnTo>
                  <a:lnTo>
                    <a:pt x="34774" y="334670"/>
                  </a:lnTo>
                  <a:lnTo>
                    <a:pt x="31120" y="333603"/>
                  </a:lnTo>
                  <a:lnTo>
                    <a:pt x="27097" y="331940"/>
                  </a:lnTo>
                  <a:lnTo>
                    <a:pt x="22827" y="329878"/>
                  </a:lnTo>
                  <a:lnTo>
                    <a:pt x="15966" y="327587"/>
                  </a:lnTo>
                  <a:lnTo>
                    <a:pt x="10271" y="326569"/>
                  </a:lnTo>
                  <a:lnTo>
                    <a:pt x="5094" y="326117"/>
                  </a:lnTo>
                  <a:lnTo>
                    <a:pt x="3396" y="325044"/>
                  </a:lnTo>
                  <a:lnTo>
                    <a:pt x="2264" y="323376"/>
                  </a:lnTo>
                  <a:lnTo>
                    <a:pt x="0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2"/>
            <p:cNvSpPr/>
            <p:nvPr/>
          </p:nvSpPr>
          <p:spPr>
            <a:xfrm>
              <a:off x="6915183" y="4903516"/>
              <a:ext cx="154670" cy="188506"/>
            </a:xfrm>
            <a:custGeom>
              <a:avLst/>
              <a:gdLst/>
              <a:ahLst/>
              <a:cxnLst/>
              <a:rect l="0" t="0" r="0" b="0"/>
              <a:pathLst>
                <a:path w="154670" h="188506">
                  <a:moveTo>
                    <a:pt x="28542" y="17099"/>
                  </a:moveTo>
                  <a:lnTo>
                    <a:pt x="24749" y="17099"/>
                  </a:lnTo>
                  <a:lnTo>
                    <a:pt x="22838" y="18051"/>
                  </a:lnTo>
                  <a:lnTo>
                    <a:pt x="18598" y="21650"/>
                  </a:lnTo>
                  <a:lnTo>
                    <a:pt x="14635" y="25318"/>
                  </a:lnTo>
                  <a:lnTo>
                    <a:pt x="14367" y="30118"/>
                  </a:lnTo>
                  <a:lnTo>
                    <a:pt x="14264" y="57745"/>
                  </a:lnTo>
                  <a:lnTo>
                    <a:pt x="13466" y="63246"/>
                  </a:lnTo>
                  <a:lnTo>
                    <a:pt x="12142" y="68819"/>
                  </a:lnTo>
                  <a:lnTo>
                    <a:pt x="10464" y="74439"/>
                  </a:lnTo>
                  <a:lnTo>
                    <a:pt x="8552" y="79138"/>
                  </a:lnTo>
                  <a:lnTo>
                    <a:pt x="6484" y="83223"/>
                  </a:lnTo>
                  <a:lnTo>
                    <a:pt x="4312" y="86899"/>
                  </a:lnTo>
                  <a:lnTo>
                    <a:pt x="2863" y="92208"/>
                  </a:lnTo>
                  <a:lnTo>
                    <a:pt x="1898" y="98604"/>
                  </a:lnTo>
                  <a:lnTo>
                    <a:pt x="1254" y="105725"/>
                  </a:lnTo>
                  <a:lnTo>
                    <a:pt x="825" y="112378"/>
                  </a:lnTo>
                  <a:lnTo>
                    <a:pt x="539" y="118718"/>
                  </a:lnTo>
                  <a:lnTo>
                    <a:pt x="135" y="134203"/>
                  </a:lnTo>
                  <a:lnTo>
                    <a:pt x="0" y="152519"/>
                  </a:lnTo>
                  <a:lnTo>
                    <a:pt x="783" y="155957"/>
                  </a:lnTo>
                  <a:lnTo>
                    <a:pt x="2098" y="158248"/>
                  </a:lnTo>
                  <a:lnTo>
                    <a:pt x="5676" y="161747"/>
                  </a:lnTo>
                  <a:lnTo>
                    <a:pt x="9912" y="166477"/>
                  </a:lnTo>
                  <a:lnTo>
                    <a:pt x="11360" y="169072"/>
                  </a:lnTo>
                  <a:lnTo>
                    <a:pt x="12967" y="174495"/>
                  </a:lnTo>
                  <a:lnTo>
                    <a:pt x="15799" y="180080"/>
                  </a:lnTo>
                  <a:lnTo>
                    <a:pt x="17665" y="182903"/>
                  </a:lnTo>
                  <a:lnTo>
                    <a:pt x="19703" y="184785"/>
                  </a:lnTo>
                  <a:lnTo>
                    <a:pt x="21855" y="186039"/>
                  </a:lnTo>
                  <a:lnTo>
                    <a:pt x="26364" y="187434"/>
                  </a:lnTo>
                  <a:lnTo>
                    <a:pt x="31013" y="188053"/>
                  </a:lnTo>
                  <a:lnTo>
                    <a:pt x="35725" y="188329"/>
                  </a:lnTo>
                  <a:lnTo>
                    <a:pt x="41259" y="188451"/>
                  </a:lnTo>
                  <a:lnTo>
                    <a:pt x="49010" y="188505"/>
                  </a:lnTo>
                  <a:lnTo>
                    <a:pt x="52506" y="187567"/>
                  </a:lnTo>
                  <a:lnTo>
                    <a:pt x="55631" y="185990"/>
                  </a:lnTo>
                  <a:lnTo>
                    <a:pt x="58506" y="183985"/>
                  </a:lnTo>
                  <a:lnTo>
                    <a:pt x="65936" y="179218"/>
                  </a:lnTo>
                  <a:lnTo>
                    <a:pt x="83641" y="168397"/>
                  </a:lnTo>
                  <a:lnTo>
                    <a:pt x="87499" y="165589"/>
                  </a:lnTo>
                  <a:lnTo>
                    <a:pt x="90866" y="162765"/>
                  </a:lnTo>
                  <a:lnTo>
                    <a:pt x="93903" y="159929"/>
                  </a:lnTo>
                  <a:lnTo>
                    <a:pt x="97516" y="157087"/>
                  </a:lnTo>
                  <a:lnTo>
                    <a:pt x="101511" y="154239"/>
                  </a:lnTo>
                  <a:lnTo>
                    <a:pt x="105763" y="151388"/>
                  </a:lnTo>
                  <a:lnTo>
                    <a:pt x="109392" y="147582"/>
                  </a:lnTo>
                  <a:lnTo>
                    <a:pt x="112604" y="143141"/>
                  </a:lnTo>
                  <a:lnTo>
                    <a:pt x="115539" y="138274"/>
                  </a:lnTo>
                  <a:lnTo>
                    <a:pt x="119083" y="134078"/>
                  </a:lnTo>
                  <a:lnTo>
                    <a:pt x="123034" y="130327"/>
                  </a:lnTo>
                  <a:lnTo>
                    <a:pt x="127256" y="126874"/>
                  </a:lnTo>
                  <a:lnTo>
                    <a:pt x="130863" y="122667"/>
                  </a:lnTo>
                  <a:lnTo>
                    <a:pt x="134062" y="117958"/>
                  </a:lnTo>
                  <a:lnTo>
                    <a:pt x="136988" y="112913"/>
                  </a:lnTo>
                  <a:lnTo>
                    <a:pt x="140527" y="101930"/>
                  </a:lnTo>
                  <a:lnTo>
                    <a:pt x="144473" y="86988"/>
                  </a:lnTo>
                  <a:lnTo>
                    <a:pt x="148692" y="69406"/>
                  </a:lnTo>
                  <a:lnTo>
                    <a:pt x="151505" y="56733"/>
                  </a:lnTo>
                  <a:lnTo>
                    <a:pt x="153380" y="47332"/>
                  </a:lnTo>
                  <a:lnTo>
                    <a:pt x="154629" y="40112"/>
                  </a:lnTo>
                  <a:lnTo>
                    <a:pt x="154669" y="34346"/>
                  </a:lnTo>
                  <a:lnTo>
                    <a:pt x="153901" y="29549"/>
                  </a:lnTo>
                  <a:lnTo>
                    <a:pt x="152596" y="25399"/>
                  </a:lnTo>
                  <a:lnTo>
                    <a:pt x="150932" y="21679"/>
                  </a:lnTo>
                  <a:lnTo>
                    <a:pt x="149029" y="18248"/>
                  </a:lnTo>
                  <a:lnTo>
                    <a:pt x="146966" y="15007"/>
                  </a:lnTo>
                  <a:lnTo>
                    <a:pt x="144003" y="11895"/>
                  </a:lnTo>
                  <a:lnTo>
                    <a:pt x="140442" y="8867"/>
                  </a:lnTo>
                  <a:lnTo>
                    <a:pt x="136479" y="5896"/>
                  </a:lnTo>
                  <a:lnTo>
                    <a:pt x="133044" y="3915"/>
                  </a:lnTo>
                  <a:lnTo>
                    <a:pt x="129959" y="2595"/>
                  </a:lnTo>
                  <a:lnTo>
                    <a:pt x="127110" y="1714"/>
                  </a:lnTo>
                  <a:lnTo>
                    <a:pt x="123623" y="1127"/>
                  </a:lnTo>
                  <a:lnTo>
                    <a:pt x="119710" y="736"/>
                  </a:lnTo>
                  <a:lnTo>
                    <a:pt x="115514" y="475"/>
                  </a:lnTo>
                  <a:lnTo>
                    <a:pt x="106619" y="185"/>
                  </a:lnTo>
                  <a:lnTo>
                    <a:pt x="87973" y="0"/>
                  </a:lnTo>
                  <a:lnTo>
                    <a:pt x="83244" y="937"/>
                  </a:lnTo>
                  <a:lnTo>
                    <a:pt x="78504" y="2514"/>
                  </a:lnTo>
                  <a:lnTo>
                    <a:pt x="73756" y="4518"/>
                  </a:lnTo>
                  <a:lnTo>
                    <a:pt x="69003" y="6807"/>
                  </a:lnTo>
                  <a:lnTo>
                    <a:pt x="64247" y="9285"/>
                  </a:lnTo>
                  <a:lnTo>
                    <a:pt x="59488" y="11889"/>
                  </a:lnTo>
                  <a:lnTo>
                    <a:pt x="54729" y="13626"/>
                  </a:lnTo>
                  <a:lnTo>
                    <a:pt x="49969" y="14783"/>
                  </a:lnTo>
                  <a:lnTo>
                    <a:pt x="45208" y="15555"/>
                  </a:lnTo>
                  <a:lnTo>
                    <a:pt x="41239" y="17022"/>
                  </a:lnTo>
                  <a:lnTo>
                    <a:pt x="37801" y="18953"/>
                  </a:lnTo>
                  <a:lnTo>
                    <a:pt x="34714" y="21192"/>
                  </a:lnTo>
                  <a:lnTo>
                    <a:pt x="31068" y="23637"/>
                  </a:lnTo>
                  <a:lnTo>
                    <a:pt x="16782" y="32659"/>
                  </a:lnTo>
                  <a:lnTo>
                    <a:pt x="13261" y="36080"/>
                  </a:lnTo>
                  <a:lnTo>
                    <a:pt x="7110" y="428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3"/>
            <p:cNvSpPr/>
            <p:nvPr/>
          </p:nvSpPr>
          <p:spPr>
            <a:xfrm>
              <a:off x="7165182" y="4783454"/>
              <a:ext cx="85725" cy="111410"/>
            </a:xfrm>
            <a:custGeom>
              <a:avLst/>
              <a:gdLst/>
              <a:ahLst/>
              <a:cxnLst/>
              <a:rect l="0" t="0" r="0" b="0"/>
              <a:pathLst>
                <a:path w="85725" h="111410">
                  <a:moveTo>
                    <a:pt x="14286" y="60008"/>
                  </a:moveTo>
                  <a:lnTo>
                    <a:pt x="7437" y="60008"/>
                  </a:lnTo>
                  <a:lnTo>
                    <a:pt x="7273" y="62549"/>
                  </a:lnTo>
                  <a:lnTo>
                    <a:pt x="7229" y="64559"/>
                  </a:lnTo>
                  <a:lnTo>
                    <a:pt x="6407" y="65900"/>
                  </a:lnTo>
                  <a:lnTo>
                    <a:pt x="5065" y="66793"/>
                  </a:lnTo>
                  <a:lnTo>
                    <a:pt x="3375" y="67389"/>
                  </a:lnTo>
                  <a:lnTo>
                    <a:pt x="2251" y="68738"/>
                  </a:lnTo>
                  <a:lnTo>
                    <a:pt x="1500" y="70591"/>
                  </a:lnTo>
                  <a:lnTo>
                    <a:pt x="999" y="72779"/>
                  </a:lnTo>
                  <a:lnTo>
                    <a:pt x="666" y="75190"/>
                  </a:lnTo>
                  <a:lnTo>
                    <a:pt x="444" y="77749"/>
                  </a:lnTo>
                  <a:lnTo>
                    <a:pt x="295" y="80408"/>
                  </a:lnTo>
                  <a:lnTo>
                    <a:pt x="196" y="83133"/>
                  </a:lnTo>
                  <a:lnTo>
                    <a:pt x="87" y="88701"/>
                  </a:lnTo>
                  <a:lnTo>
                    <a:pt x="0" y="110104"/>
                  </a:lnTo>
                  <a:lnTo>
                    <a:pt x="2381" y="110550"/>
                  </a:lnTo>
                  <a:lnTo>
                    <a:pt x="6350" y="110848"/>
                  </a:lnTo>
                  <a:lnTo>
                    <a:pt x="19078" y="111267"/>
                  </a:lnTo>
                  <a:lnTo>
                    <a:pt x="30491" y="111409"/>
                  </a:lnTo>
                  <a:lnTo>
                    <a:pt x="33026" y="110467"/>
                  </a:lnTo>
                  <a:lnTo>
                    <a:pt x="35511" y="108888"/>
                  </a:lnTo>
                  <a:lnTo>
                    <a:pt x="37962" y="106882"/>
                  </a:lnTo>
                  <a:lnTo>
                    <a:pt x="40389" y="104592"/>
                  </a:lnTo>
                  <a:lnTo>
                    <a:pt x="42800" y="102114"/>
                  </a:lnTo>
                  <a:lnTo>
                    <a:pt x="45201" y="99509"/>
                  </a:lnTo>
                  <a:lnTo>
                    <a:pt x="49987" y="94074"/>
                  </a:lnTo>
                  <a:lnTo>
                    <a:pt x="52375" y="91291"/>
                  </a:lnTo>
                  <a:lnTo>
                    <a:pt x="54760" y="87532"/>
                  </a:lnTo>
                  <a:lnTo>
                    <a:pt x="57143" y="83119"/>
                  </a:lnTo>
                  <a:lnTo>
                    <a:pt x="59526" y="78274"/>
                  </a:lnTo>
                  <a:lnTo>
                    <a:pt x="61909" y="74090"/>
                  </a:lnTo>
                  <a:lnTo>
                    <a:pt x="64291" y="70348"/>
                  </a:lnTo>
                  <a:lnTo>
                    <a:pt x="66673" y="66902"/>
                  </a:lnTo>
                  <a:lnTo>
                    <a:pt x="69054" y="62699"/>
                  </a:lnTo>
                  <a:lnTo>
                    <a:pt x="71435" y="57992"/>
                  </a:lnTo>
                  <a:lnTo>
                    <a:pt x="73817" y="52949"/>
                  </a:lnTo>
                  <a:lnTo>
                    <a:pt x="76199" y="48635"/>
                  </a:lnTo>
                  <a:lnTo>
                    <a:pt x="78580" y="44806"/>
                  </a:lnTo>
                  <a:lnTo>
                    <a:pt x="80961" y="41301"/>
                  </a:lnTo>
                  <a:lnTo>
                    <a:pt x="82549" y="38012"/>
                  </a:lnTo>
                  <a:lnTo>
                    <a:pt x="83608" y="34866"/>
                  </a:lnTo>
                  <a:lnTo>
                    <a:pt x="84312" y="31817"/>
                  </a:lnTo>
                  <a:lnTo>
                    <a:pt x="84783" y="27879"/>
                  </a:lnTo>
                  <a:lnTo>
                    <a:pt x="85097" y="23349"/>
                  </a:lnTo>
                  <a:lnTo>
                    <a:pt x="85600" y="11492"/>
                  </a:lnTo>
                  <a:lnTo>
                    <a:pt x="85669" y="7330"/>
                  </a:lnTo>
                  <a:lnTo>
                    <a:pt x="8572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4"/>
            <p:cNvSpPr/>
            <p:nvPr/>
          </p:nvSpPr>
          <p:spPr>
            <a:xfrm>
              <a:off x="7193756" y="4809172"/>
              <a:ext cx="7145" cy="8574"/>
            </a:xfrm>
            <a:custGeom>
              <a:avLst/>
              <a:gdLst/>
              <a:ahLst/>
              <a:cxnLst/>
              <a:rect l="0" t="0" r="0" b="0"/>
              <a:pathLst>
                <a:path w="7145" h="8574">
                  <a:moveTo>
                    <a:pt x="7144" y="0"/>
                  </a:move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5"/>
            <p:cNvSpPr/>
            <p:nvPr/>
          </p:nvSpPr>
          <p:spPr>
            <a:xfrm>
              <a:off x="7208043" y="4732020"/>
              <a:ext cx="192883" cy="385763"/>
            </a:xfrm>
            <a:custGeom>
              <a:avLst/>
              <a:gdLst/>
              <a:ahLst/>
              <a:cxnLst/>
              <a:rect l="0" t="0" r="0" b="0"/>
              <a:pathLst>
                <a:path w="192883" h="385763">
                  <a:moveTo>
                    <a:pt x="192882" y="0"/>
                  </a:moveTo>
                  <a:lnTo>
                    <a:pt x="186032" y="0"/>
                  </a:lnTo>
                  <a:lnTo>
                    <a:pt x="185764" y="11931"/>
                  </a:lnTo>
                  <a:lnTo>
                    <a:pt x="184962" y="14622"/>
                  </a:lnTo>
                  <a:lnTo>
                    <a:pt x="181953" y="20151"/>
                  </a:lnTo>
                  <a:lnTo>
                    <a:pt x="177971" y="25783"/>
                  </a:lnTo>
                  <a:lnTo>
                    <a:pt x="173555" y="31462"/>
                  </a:lnTo>
                  <a:lnTo>
                    <a:pt x="168946" y="37160"/>
                  </a:lnTo>
                  <a:lnTo>
                    <a:pt x="164251" y="45408"/>
                  </a:lnTo>
                  <a:lnTo>
                    <a:pt x="159520" y="54471"/>
                  </a:lnTo>
                  <a:lnTo>
                    <a:pt x="154771" y="61674"/>
                  </a:lnTo>
                  <a:lnTo>
                    <a:pt x="150014" y="70591"/>
                  </a:lnTo>
                  <a:lnTo>
                    <a:pt x="145254" y="80904"/>
                  </a:lnTo>
                  <a:lnTo>
                    <a:pt x="138112" y="97419"/>
                  </a:lnTo>
                  <a:lnTo>
                    <a:pt x="133350" y="108703"/>
                  </a:lnTo>
                  <a:lnTo>
                    <a:pt x="130175" y="114378"/>
                  </a:lnTo>
                  <a:lnTo>
                    <a:pt x="126472" y="120067"/>
                  </a:lnTo>
                  <a:lnTo>
                    <a:pt x="122414" y="125765"/>
                  </a:lnTo>
                  <a:lnTo>
                    <a:pt x="118916" y="131468"/>
                  </a:lnTo>
                  <a:lnTo>
                    <a:pt x="112912" y="142885"/>
                  </a:lnTo>
                  <a:lnTo>
                    <a:pt x="105481" y="156850"/>
                  </a:lnTo>
                  <a:lnTo>
                    <a:pt x="101277" y="164573"/>
                  </a:lnTo>
                  <a:lnTo>
                    <a:pt x="97681" y="171628"/>
                  </a:lnTo>
                  <a:lnTo>
                    <a:pt x="94489" y="178236"/>
                  </a:lnTo>
                  <a:lnTo>
                    <a:pt x="88827" y="190658"/>
                  </a:lnTo>
                  <a:lnTo>
                    <a:pt x="81176" y="208362"/>
                  </a:lnTo>
                  <a:lnTo>
                    <a:pt x="76295" y="219923"/>
                  </a:lnTo>
                  <a:lnTo>
                    <a:pt x="73089" y="226625"/>
                  </a:lnTo>
                  <a:lnTo>
                    <a:pt x="69363" y="233951"/>
                  </a:lnTo>
                  <a:lnTo>
                    <a:pt x="65292" y="241692"/>
                  </a:lnTo>
                  <a:lnTo>
                    <a:pt x="61785" y="248758"/>
                  </a:lnTo>
                  <a:lnTo>
                    <a:pt x="58652" y="255374"/>
                  </a:lnTo>
                  <a:lnTo>
                    <a:pt x="53056" y="267804"/>
                  </a:lnTo>
                  <a:lnTo>
                    <a:pt x="40569" y="297074"/>
                  </a:lnTo>
                  <a:lnTo>
                    <a:pt x="15261" y="357714"/>
                  </a:lnTo>
                  <a:lnTo>
                    <a:pt x="11761" y="365158"/>
                  </a:lnTo>
                  <a:lnTo>
                    <a:pt x="5756" y="375970"/>
                  </a:lnTo>
                  <a:lnTo>
                    <a:pt x="0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6"/>
            <p:cNvSpPr/>
            <p:nvPr/>
          </p:nvSpPr>
          <p:spPr>
            <a:xfrm>
              <a:off x="7336659" y="4963477"/>
              <a:ext cx="69999" cy="128575"/>
            </a:xfrm>
            <a:custGeom>
              <a:avLst/>
              <a:gdLst/>
              <a:ahLst/>
              <a:cxnLst/>
              <a:rect l="0" t="0" r="0" b="0"/>
              <a:pathLst>
                <a:path w="69999" h="128575">
                  <a:moveTo>
                    <a:pt x="35691" y="0"/>
                  </a:moveTo>
                  <a:lnTo>
                    <a:pt x="24842" y="0"/>
                  </a:lnTo>
                  <a:lnTo>
                    <a:pt x="23696" y="953"/>
                  </a:lnTo>
                  <a:lnTo>
                    <a:pt x="22932" y="2540"/>
                  </a:lnTo>
                  <a:lnTo>
                    <a:pt x="22422" y="4551"/>
                  </a:lnTo>
                  <a:lnTo>
                    <a:pt x="21289" y="6844"/>
                  </a:lnTo>
                  <a:lnTo>
                    <a:pt x="19739" y="9325"/>
                  </a:lnTo>
                  <a:lnTo>
                    <a:pt x="17913" y="11932"/>
                  </a:lnTo>
                  <a:lnTo>
                    <a:pt x="16695" y="14622"/>
                  </a:lnTo>
                  <a:lnTo>
                    <a:pt x="15883" y="17368"/>
                  </a:lnTo>
                  <a:lnTo>
                    <a:pt x="15342" y="20151"/>
                  </a:lnTo>
                  <a:lnTo>
                    <a:pt x="14187" y="22959"/>
                  </a:lnTo>
                  <a:lnTo>
                    <a:pt x="12624" y="25783"/>
                  </a:lnTo>
                  <a:lnTo>
                    <a:pt x="10787" y="28619"/>
                  </a:lnTo>
                  <a:lnTo>
                    <a:pt x="9563" y="32414"/>
                  </a:lnTo>
                  <a:lnTo>
                    <a:pt x="8748" y="36850"/>
                  </a:lnTo>
                  <a:lnTo>
                    <a:pt x="8204" y="41712"/>
                  </a:lnTo>
                  <a:lnTo>
                    <a:pt x="7047" y="46857"/>
                  </a:lnTo>
                  <a:lnTo>
                    <a:pt x="5483" y="52193"/>
                  </a:lnTo>
                  <a:lnTo>
                    <a:pt x="3646" y="57656"/>
                  </a:lnTo>
                  <a:lnTo>
                    <a:pt x="2421" y="62249"/>
                  </a:lnTo>
                  <a:lnTo>
                    <a:pt x="1604" y="66265"/>
                  </a:lnTo>
                  <a:lnTo>
                    <a:pt x="1060" y="69894"/>
                  </a:lnTo>
                  <a:lnTo>
                    <a:pt x="697" y="74219"/>
                  </a:lnTo>
                  <a:lnTo>
                    <a:pt x="455" y="79007"/>
                  </a:lnTo>
                  <a:lnTo>
                    <a:pt x="187" y="88454"/>
                  </a:lnTo>
                  <a:lnTo>
                    <a:pt x="35" y="99128"/>
                  </a:lnTo>
                  <a:lnTo>
                    <a:pt x="0" y="105334"/>
                  </a:lnTo>
                  <a:lnTo>
                    <a:pt x="784" y="108323"/>
                  </a:lnTo>
                  <a:lnTo>
                    <a:pt x="2101" y="111268"/>
                  </a:lnTo>
                  <a:lnTo>
                    <a:pt x="3773" y="114184"/>
                  </a:lnTo>
                  <a:lnTo>
                    <a:pt x="4886" y="117080"/>
                  </a:lnTo>
                  <a:lnTo>
                    <a:pt x="5630" y="119963"/>
                  </a:lnTo>
                  <a:lnTo>
                    <a:pt x="6125" y="122838"/>
                  </a:lnTo>
                  <a:lnTo>
                    <a:pt x="7249" y="124755"/>
                  </a:lnTo>
                  <a:lnTo>
                    <a:pt x="8791" y="126032"/>
                  </a:lnTo>
                  <a:lnTo>
                    <a:pt x="10615" y="126884"/>
                  </a:lnTo>
                  <a:lnTo>
                    <a:pt x="12623" y="127452"/>
                  </a:lnTo>
                  <a:lnTo>
                    <a:pt x="14756" y="127830"/>
                  </a:lnTo>
                  <a:lnTo>
                    <a:pt x="16972" y="128083"/>
                  </a:lnTo>
                  <a:lnTo>
                    <a:pt x="19243" y="128251"/>
                  </a:lnTo>
                  <a:lnTo>
                    <a:pt x="23882" y="128438"/>
                  </a:lnTo>
                  <a:lnTo>
                    <a:pt x="33329" y="128558"/>
                  </a:lnTo>
                  <a:lnTo>
                    <a:pt x="38081" y="128574"/>
                  </a:lnTo>
                  <a:lnTo>
                    <a:pt x="40459" y="127626"/>
                  </a:lnTo>
                  <a:lnTo>
                    <a:pt x="42839" y="126042"/>
                  </a:lnTo>
                  <a:lnTo>
                    <a:pt x="45219" y="124033"/>
                  </a:lnTo>
                  <a:lnTo>
                    <a:pt x="47598" y="121741"/>
                  </a:lnTo>
                  <a:lnTo>
                    <a:pt x="49979" y="119261"/>
                  </a:lnTo>
                  <a:lnTo>
                    <a:pt x="52361" y="116655"/>
                  </a:lnTo>
                  <a:lnTo>
                    <a:pt x="57123" y="111219"/>
                  </a:lnTo>
                  <a:lnTo>
                    <a:pt x="66648" y="99969"/>
                  </a:lnTo>
                  <a:lnTo>
                    <a:pt x="68234" y="97126"/>
                  </a:lnTo>
                  <a:lnTo>
                    <a:pt x="69293" y="94278"/>
                  </a:lnTo>
                  <a:lnTo>
                    <a:pt x="69998" y="91427"/>
                  </a:lnTo>
                  <a:lnTo>
                    <a:pt x="66499" y="82859"/>
                  </a:lnTo>
                  <a:lnTo>
                    <a:pt x="60199" y="70480"/>
                  </a:lnTo>
                  <a:lnTo>
                    <a:pt x="52030" y="55559"/>
                  </a:lnTo>
                  <a:lnTo>
                    <a:pt x="45790" y="44659"/>
                  </a:lnTo>
                  <a:lnTo>
                    <a:pt x="40836" y="36441"/>
                  </a:lnTo>
                  <a:lnTo>
                    <a:pt x="30975" y="20957"/>
                  </a:lnTo>
                  <a:lnTo>
                    <a:pt x="29372" y="19687"/>
                  </a:lnTo>
                  <a:lnTo>
                    <a:pt x="27509" y="18839"/>
                  </a:lnTo>
                  <a:lnTo>
                    <a:pt x="21760" y="17244"/>
                  </a:lnTo>
                  <a:lnTo>
                    <a:pt x="20847" y="17211"/>
                  </a:lnTo>
                  <a:lnTo>
                    <a:pt x="14259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7"/>
            <p:cNvSpPr/>
            <p:nvPr/>
          </p:nvSpPr>
          <p:spPr>
            <a:xfrm>
              <a:off x="7686675" y="4800600"/>
              <a:ext cx="1" cy="291466"/>
            </a:xfrm>
            <a:custGeom>
              <a:avLst/>
              <a:gdLst/>
              <a:ahLst/>
              <a:cxnLst/>
              <a:rect l="0" t="0" r="0" b="0"/>
              <a:pathLst>
                <a:path w="1" h="291466">
                  <a:moveTo>
                    <a:pt x="0" y="0"/>
                  </a:moveTo>
                  <a:lnTo>
                    <a:pt x="0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8"/>
            <p:cNvSpPr/>
            <p:nvPr/>
          </p:nvSpPr>
          <p:spPr>
            <a:xfrm>
              <a:off x="7650956" y="4878140"/>
              <a:ext cx="192882" cy="145336"/>
            </a:xfrm>
            <a:custGeom>
              <a:avLst/>
              <a:gdLst/>
              <a:ahLst/>
              <a:cxnLst/>
              <a:rect l="0" t="0" r="0" b="0"/>
              <a:pathLst>
                <a:path w="192882" h="145336">
                  <a:moveTo>
                    <a:pt x="0" y="111055"/>
                  </a:moveTo>
                  <a:lnTo>
                    <a:pt x="10643" y="111055"/>
                  </a:lnTo>
                  <a:lnTo>
                    <a:pt x="12652" y="110102"/>
                  </a:lnTo>
                  <a:lnTo>
                    <a:pt x="17000" y="106504"/>
                  </a:lnTo>
                  <a:lnTo>
                    <a:pt x="20064" y="105163"/>
                  </a:lnTo>
                  <a:lnTo>
                    <a:pt x="23694" y="104269"/>
                  </a:lnTo>
                  <a:lnTo>
                    <a:pt x="27703" y="103674"/>
                  </a:lnTo>
                  <a:lnTo>
                    <a:pt x="31963" y="103276"/>
                  </a:lnTo>
                  <a:lnTo>
                    <a:pt x="36389" y="103012"/>
                  </a:lnTo>
                  <a:lnTo>
                    <a:pt x="40929" y="102835"/>
                  </a:lnTo>
                  <a:lnTo>
                    <a:pt x="44748" y="101765"/>
                  </a:lnTo>
                  <a:lnTo>
                    <a:pt x="48088" y="100099"/>
                  </a:lnTo>
                  <a:lnTo>
                    <a:pt x="51109" y="98036"/>
                  </a:lnTo>
                  <a:lnTo>
                    <a:pt x="54710" y="96660"/>
                  </a:lnTo>
                  <a:lnTo>
                    <a:pt x="58698" y="95743"/>
                  </a:lnTo>
                  <a:lnTo>
                    <a:pt x="62945" y="95132"/>
                  </a:lnTo>
                  <a:lnTo>
                    <a:pt x="68157" y="93772"/>
                  </a:lnTo>
                  <a:lnTo>
                    <a:pt x="74013" y="91913"/>
                  </a:lnTo>
                  <a:lnTo>
                    <a:pt x="80298" y="89721"/>
                  </a:lnTo>
                  <a:lnTo>
                    <a:pt x="86076" y="88260"/>
                  </a:lnTo>
                  <a:lnTo>
                    <a:pt x="91515" y="87285"/>
                  </a:lnTo>
                  <a:lnTo>
                    <a:pt x="96729" y="86636"/>
                  </a:lnTo>
                  <a:lnTo>
                    <a:pt x="101792" y="85251"/>
                  </a:lnTo>
                  <a:lnTo>
                    <a:pt x="106754" y="83374"/>
                  </a:lnTo>
                  <a:lnTo>
                    <a:pt x="111651" y="81171"/>
                  </a:lnTo>
                  <a:lnTo>
                    <a:pt x="116503" y="78750"/>
                  </a:lnTo>
                  <a:lnTo>
                    <a:pt x="121325" y="76183"/>
                  </a:lnTo>
                  <a:lnTo>
                    <a:pt x="126127" y="73520"/>
                  </a:lnTo>
                  <a:lnTo>
                    <a:pt x="130122" y="71744"/>
                  </a:lnTo>
                  <a:lnTo>
                    <a:pt x="133580" y="70560"/>
                  </a:lnTo>
                  <a:lnTo>
                    <a:pt x="136678" y="69771"/>
                  </a:lnTo>
                  <a:lnTo>
                    <a:pt x="140331" y="68292"/>
                  </a:lnTo>
                  <a:lnTo>
                    <a:pt x="144354" y="66353"/>
                  </a:lnTo>
                  <a:lnTo>
                    <a:pt x="148623" y="64109"/>
                  </a:lnTo>
                  <a:lnTo>
                    <a:pt x="152263" y="61660"/>
                  </a:lnTo>
                  <a:lnTo>
                    <a:pt x="155483" y="59075"/>
                  </a:lnTo>
                  <a:lnTo>
                    <a:pt x="158425" y="56399"/>
                  </a:lnTo>
                  <a:lnTo>
                    <a:pt x="163809" y="53426"/>
                  </a:lnTo>
                  <a:lnTo>
                    <a:pt x="166356" y="52633"/>
                  </a:lnTo>
                  <a:lnTo>
                    <a:pt x="171302" y="49212"/>
                  </a:lnTo>
                  <a:lnTo>
                    <a:pt x="177154" y="43805"/>
                  </a:lnTo>
                  <a:lnTo>
                    <a:pt x="177633" y="42409"/>
                  </a:lnTo>
                  <a:lnTo>
                    <a:pt x="178167" y="38318"/>
                  </a:lnTo>
                  <a:lnTo>
                    <a:pt x="178509" y="33822"/>
                  </a:lnTo>
                  <a:lnTo>
                    <a:pt x="178568" y="27317"/>
                  </a:lnTo>
                  <a:lnTo>
                    <a:pt x="178582" y="22085"/>
                  </a:lnTo>
                  <a:lnTo>
                    <a:pt x="177792" y="20309"/>
                  </a:lnTo>
                  <a:lnTo>
                    <a:pt x="176472" y="19125"/>
                  </a:lnTo>
                  <a:lnTo>
                    <a:pt x="174798" y="18336"/>
                  </a:lnTo>
                  <a:lnTo>
                    <a:pt x="173682" y="16857"/>
                  </a:lnTo>
                  <a:lnTo>
                    <a:pt x="172938" y="14919"/>
                  </a:lnTo>
                  <a:lnTo>
                    <a:pt x="172442" y="12674"/>
                  </a:lnTo>
                  <a:lnTo>
                    <a:pt x="171317" y="11177"/>
                  </a:lnTo>
                  <a:lnTo>
                    <a:pt x="169775" y="10180"/>
                  </a:lnTo>
                  <a:lnTo>
                    <a:pt x="167951" y="9515"/>
                  </a:lnTo>
                  <a:lnTo>
                    <a:pt x="163810" y="6235"/>
                  </a:lnTo>
                  <a:lnTo>
                    <a:pt x="158475" y="921"/>
                  </a:lnTo>
                  <a:lnTo>
                    <a:pt x="155629" y="194"/>
                  </a:lnTo>
                  <a:lnTo>
                    <a:pt x="153759" y="0"/>
                  </a:lnTo>
                  <a:lnTo>
                    <a:pt x="150925" y="2728"/>
                  </a:lnTo>
                  <a:lnTo>
                    <a:pt x="147448" y="7404"/>
                  </a:lnTo>
                  <a:lnTo>
                    <a:pt x="143542" y="13379"/>
                  </a:lnTo>
                  <a:lnTo>
                    <a:pt x="140145" y="18315"/>
                  </a:lnTo>
                  <a:lnTo>
                    <a:pt x="137086" y="22558"/>
                  </a:lnTo>
                  <a:lnTo>
                    <a:pt x="134253" y="26340"/>
                  </a:lnTo>
                  <a:lnTo>
                    <a:pt x="132365" y="30765"/>
                  </a:lnTo>
                  <a:lnTo>
                    <a:pt x="131106" y="35621"/>
                  </a:lnTo>
                  <a:lnTo>
                    <a:pt x="130266" y="40763"/>
                  </a:lnTo>
                  <a:lnTo>
                    <a:pt x="128913" y="45143"/>
                  </a:lnTo>
                  <a:lnTo>
                    <a:pt x="127218" y="49017"/>
                  </a:lnTo>
                  <a:lnTo>
                    <a:pt x="125293" y="52551"/>
                  </a:lnTo>
                  <a:lnTo>
                    <a:pt x="124009" y="55859"/>
                  </a:lnTo>
                  <a:lnTo>
                    <a:pt x="123154" y="59018"/>
                  </a:lnTo>
                  <a:lnTo>
                    <a:pt x="122585" y="62076"/>
                  </a:lnTo>
                  <a:lnTo>
                    <a:pt x="122998" y="65067"/>
                  </a:lnTo>
                  <a:lnTo>
                    <a:pt x="124067" y="68014"/>
                  </a:lnTo>
                  <a:lnTo>
                    <a:pt x="125574" y="70931"/>
                  </a:lnTo>
                  <a:lnTo>
                    <a:pt x="126578" y="74780"/>
                  </a:lnTo>
                  <a:lnTo>
                    <a:pt x="127248" y="79252"/>
                  </a:lnTo>
                  <a:lnTo>
                    <a:pt x="127694" y="84138"/>
                  </a:lnTo>
                  <a:lnTo>
                    <a:pt x="127992" y="88348"/>
                  </a:lnTo>
                  <a:lnTo>
                    <a:pt x="128190" y="92107"/>
                  </a:lnTo>
                  <a:lnTo>
                    <a:pt x="128411" y="98823"/>
                  </a:lnTo>
                  <a:lnTo>
                    <a:pt x="128535" y="107960"/>
                  </a:lnTo>
                  <a:lnTo>
                    <a:pt x="128564" y="113807"/>
                  </a:lnTo>
                  <a:lnTo>
                    <a:pt x="129366" y="116699"/>
                  </a:lnTo>
                  <a:lnTo>
                    <a:pt x="130694" y="119580"/>
                  </a:lnTo>
                  <a:lnTo>
                    <a:pt x="132373" y="122453"/>
                  </a:lnTo>
                  <a:lnTo>
                    <a:pt x="133492" y="125321"/>
                  </a:lnTo>
                  <a:lnTo>
                    <a:pt x="134238" y="128186"/>
                  </a:lnTo>
                  <a:lnTo>
                    <a:pt x="134736" y="131048"/>
                  </a:lnTo>
                  <a:lnTo>
                    <a:pt x="135861" y="132956"/>
                  </a:lnTo>
                  <a:lnTo>
                    <a:pt x="137405" y="134228"/>
                  </a:lnTo>
                  <a:lnTo>
                    <a:pt x="139228" y="135076"/>
                  </a:lnTo>
                  <a:lnTo>
                    <a:pt x="140445" y="136594"/>
                  </a:lnTo>
                  <a:lnTo>
                    <a:pt x="141255" y="138558"/>
                  </a:lnTo>
                  <a:lnTo>
                    <a:pt x="141794" y="140821"/>
                  </a:lnTo>
                  <a:lnTo>
                    <a:pt x="143741" y="142329"/>
                  </a:lnTo>
                  <a:lnTo>
                    <a:pt x="146628" y="143334"/>
                  </a:lnTo>
                  <a:lnTo>
                    <a:pt x="155082" y="144947"/>
                  </a:lnTo>
                  <a:lnTo>
                    <a:pt x="160471" y="145168"/>
                  </a:lnTo>
                  <a:lnTo>
                    <a:pt x="174600" y="145335"/>
                  </a:lnTo>
                  <a:lnTo>
                    <a:pt x="176725" y="144385"/>
                  </a:lnTo>
                  <a:lnTo>
                    <a:pt x="181203" y="140791"/>
                  </a:lnTo>
                  <a:lnTo>
                    <a:pt x="185838" y="138558"/>
                  </a:lnTo>
                  <a:lnTo>
                    <a:pt x="192881" y="1367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9"/>
            <p:cNvSpPr/>
            <p:nvPr/>
          </p:nvSpPr>
          <p:spPr>
            <a:xfrm>
              <a:off x="7879886" y="4894897"/>
              <a:ext cx="77919" cy="153079"/>
            </a:xfrm>
            <a:custGeom>
              <a:avLst/>
              <a:gdLst/>
              <a:ahLst/>
              <a:cxnLst/>
              <a:rect l="0" t="0" r="0" b="0"/>
              <a:pathLst>
                <a:path w="77919" h="153079">
                  <a:moveTo>
                    <a:pt x="42532" y="0"/>
                  </a:moveTo>
                  <a:lnTo>
                    <a:pt x="38739" y="0"/>
                  </a:lnTo>
                  <a:lnTo>
                    <a:pt x="37622" y="953"/>
                  </a:lnTo>
                  <a:lnTo>
                    <a:pt x="36878" y="2540"/>
                  </a:lnTo>
                  <a:lnTo>
                    <a:pt x="36381" y="4551"/>
                  </a:lnTo>
                  <a:lnTo>
                    <a:pt x="35257" y="5892"/>
                  </a:lnTo>
                  <a:lnTo>
                    <a:pt x="33713" y="6785"/>
                  </a:lnTo>
                  <a:lnTo>
                    <a:pt x="31890" y="7381"/>
                  </a:lnTo>
                  <a:lnTo>
                    <a:pt x="29881" y="9683"/>
                  </a:lnTo>
                  <a:lnTo>
                    <a:pt x="27749" y="13123"/>
                  </a:lnTo>
                  <a:lnTo>
                    <a:pt x="25533" y="17322"/>
                  </a:lnTo>
                  <a:lnTo>
                    <a:pt x="23261" y="21073"/>
                  </a:lnTo>
                  <a:lnTo>
                    <a:pt x="20954" y="24526"/>
                  </a:lnTo>
                  <a:lnTo>
                    <a:pt x="18621" y="27781"/>
                  </a:lnTo>
                  <a:lnTo>
                    <a:pt x="16273" y="29951"/>
                  </a:lnTo>
                  <a:lnTo>
                    <a:pt x="13913" y="31397"/>
                  </a:lnTo>
                  <a:lnTo>
                    <a:pt x="11547" y="32361"/>
                  </a:lnTo>
                  <a:lnTo>
                    <a:pt x="9969" y="33957"/>
                  </a:lnTo>
                  <a:lnTo>
                    <a:pt x="8917" y="35973"/>
                  </a:lnTo>
                  <a:lnTo>
                    <a:pt x="8216" y="38269"/>
                  </a:lnTo>
                  <a:lnTo>
                    <a:pt x="6955" y="40753"/>
                  </a:lnTo>
                  <a:lnTo>
                    <a:pt x="5321" y="43361"/>
                  </a:lnTo>
                  <a:lnTo>
                    <a:pt x="0" y="50963"/>
                  </a:lnTo>
                  <a:lnTo>
                    <a:pt x="1933" y="53765"/>
                  </a:lnTo>
                  <a:lnTo>
                    <a:pt x="5850" y="58775"/>
                  </a:lnTo>
                  <a:lnTo>
                    <a:pt x="6964" y="59186"/>
                  </a:lnTo>
                  <a:lnTo>
                    <a:pt x="8502" y="59460"/>
                  </a:lnTo>
                  <a:lnTo>
                    <a:pt x="10319" y="59642"/>
                  </a:lnTo>
                  <a:lnTo>
                    <a:pt x="11533" y="60717"/>
                  </a:lnTo>
                  <a:lnTo>
                    <a:pt x="12341" y="62385"/>
                  </a:lnTo>
                  <a:lnTo>
                    <a:pt x="12880" y="64450"/>
                  </a:lnTo>
                  <a:lnTo>
                    <a:pt x="14033" y="65827"/>
                  </a:lnTo>
                  <a:lnTo>
                    <a:pt x="15594" y="66745"/>
                  </a:lnTo>
                  <a:lnTo>
                    <a:pt x="17431" y="67356"/>
                  </a:lnTo>
                  <a:lnTo>
                    <a:pt x="19448" y="67764"/>
                  </a:lnTo>
                  <a:lnTo>
                    <a:pt x="21586" y="68036"/>
                  </a:lnTo>
                  <a:lnTo>
                    <a:pt x="23805" y="68217"/>
                  </a:lnTo>
                  <a:lnTo>
                    <a:pt x="26079" y="68338"/>
                  </a:lnTo>
                  <a:lnTo>
                    <a:pt x="30722" y="68473"/>
                  </a:lnTo>
                  <a:lnTo>
                    <a:pt x="33865" y="69461"/>
                  </a:lnTo>
                  <a:lnTo>
                    <a:pt x="37547" y="71073"/>
                  </a:lnTo>
                  <a:lnTo>
                    <a:pt x="41590" y="73099"/>
                  </a:lnTo>
                  <a:lnTo>
                    <a:pt x="45079" y="74450"/>
                  </a:lnTo>
                  <a:lnTo>
                    <a:pt x="48199" y="75351"/>
                  </a:lnTo>
                  <a:lnTo>
                    <a:pt x="51073" y="75952"/>
                  </a:lnTo>
                  <a:lnTo>
                    <a:pt x="56163" y="78257"/>
                  </a:lnTo>
                  <a:lnTo>
                    <a:pt x="62732" y="81699"/>
                  </a:lnTo>
                  <a:lnTo>
                    <a:pt x="70286" y="85898"/>
                  </a:lnTo>
                  <a:lnTo>
                    <a:pt x="74529" y="89651"/>
                  </a:lnTo>
                  <a:lnTo>
                    <a:pt x="76564" y="93105"/>
                  </a:lnTo>
                  <a:lnTo>
                    <a:pt x="77125" y="96359"/>
                  </a:lnTo>
                  <a:lnTo>
                    <a:pt x="77501" y="99482"/>
                  </a:lnTo>
                  <a:lnTo>
                    <a:pt x="77751" y="102517"/>
                  </a:lnTo>
                  <a:lnTo>
                    <a:pt x="77918" y="105492"/>
                  </a:lnTo>
                  <a:lnTo>
                    <a:pt x="77235" y="108428"/>
                  </a:lnTo>
                  <a:lnTo>
                    <a:pt x="75986" y="111338"/>
                  </a:lnTo>
                  <a:lnTo>
                    <a:pt x="74360" y="114230"/>
                  </a:lnTo>
                  <a:lnTo>
                    <a:pt x="72482" y="117111"/>
                  </a:lnTo>
                  <a:lnTo>
                    <a:pt x="70437" y="119984"/>
                  </a:lnTo>
                  <a:lnTo>
                    <a:pt x="68278" y="122852"/>
                  </a:lnTo>
                  <a:lnTo>
                    <a:pt x="63764" y="128578"/>
                  </a:lnTo>
                  <a:lnTo>
                    <a:pt x="61449" y="131439"/>
                  </a:lnTo>
                  <a:lnTo>
                    <a:pt x="59112" y="133346"/>
                  </a:lnTo>
                  <a:lnTo>
                    <a:pt x="56760" y="134617"/>
                  </a:lnTo>
                  <a:lnTo>
                    <a:pt x="54399" y="135465"/>
                  </a:lnTo>
                  <a:lnTo>
                    <a:pt x="52031" y="136983"/>
                  </a:lnTo>
                  <a:lnTo>
                    <a:pt x="49658" y="138947"/>
                  </a:lnTo>
                  <a:lnTo>
                    <a:pt x="47283" y="141209"/>
                  </a:lnTo>
                  <a:lnTo>
                    <a:pt x="44906" y="142717"/>
                  </a:lnTo>
                  <a:lnTo>
                    <a:pt x="42527" y="143722"/>
                  </a:lnTo>
                  <a:lnTo>
                    <a:pt x="40148" y="144392"/>
                  </a:lnTo>
                  <a:lnTo>
                    <a:pt x="37767" y="144839"/>
                  </a:lnTo>
                  <a:lnTo>
                    <a:pt x="35388" y="145137"/>
                  </a:lnTo>
                  <a:lnTo>
                    <a:pt x="33006" y="145335"/>
                  </a:lnTo>
                  <a:lnTo>
                    <a:pt x="30625" y="146420"/>
                  </a:lnTo>
                  <a:lnTo>
                    <a:pt x="28245" y="148096"/>
                  </a:lnTo>
                  <a:lnTo>
                    <a:pt x="25863" y="150166"/>
                  </a:lnTo>
                  <a:lnTo>
                    <a:pt x="23481" y="151546"/>
                  </a:lnTo>
                  <a:lnTo>
                    <a:pt x="21101" y="152465"/>
                  </a:lnTo>
                  <a:lnTo>
                    <a:pt x="18719" y="153078"/>
                  </a:lnTo>
                  <a:lnTo>
                    <a:pt x="17132" y="152535"/>
                  </a:lnTo>
                  <a:lnTo>
                    <a:pt x="16073" y="151220"/>
                  </a:lnTo>
                  <a:lnTo>
                    <a:pt x="14080" y="146054"/>
                  </a:lnTo>
                  <a:lnTo>
                    <a:pt x="13994" y="141277"/>
                  </a:lnTo>
                  <a:lnTo>
                    <a:pt x="13957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0"/>
            <p:cNvSpPr/>
            <p:nvPr/>
          </p:nvSpPr>
          <p:spPr>
            <a:xfrm>
              <a:off x="8001000" y="4809203"/>
              <a:ext cx="35719" cy="222855"/>
            </a:xfrm>
            <a:custGeom>
              <a:avLst/>
              <a:gdLst/>
              <a:ahLst/>
              <a:cxnLst/>
              <a:rect l="0" t="0" r="0" b="0"/>
              <a:pathLst>
                <a:path w="35719" h="222855">
                  <a:moveTo>
                    <a:pt x="0" y="8542"/>
                  </a:moveTo>
                  <a:lnTo>
                    <a:pt x="0" y="0"/>
                  </a:lnTo>
                  <a:lnTo>
                    <a:pt x="0" y="20121"/>
                  </a:lnTo>
                  <a:lnTo>
                    <a:pt x="793" y="23881"/>
                  </a:lnTo>
                  <a:lnTo>
                    <a:pt x="2116" y="28293"/>
                  </a:lnTo>
                  <a:lnTo>
                    <a:pt x="3792" y="33139"/>
                  </a:lnTo>
                  <a:lnTo>
                    <a:pt x="4909" y="37322"/>
                  </a:lnTo>
                  <a:lnTo>
                    <a:pt x="5653" y="41064"/>
                  </a:lnTo>
                  <a:lnTo>
                    <a:pt x="6151" y="44511"/>
                  </a:lnTo>
                  <a:lnTo>
                    <a:pt x="6481" y="48714"/>
                  </a:lnTo>
                  <a:lnTo>
                    <a:pt x="6702" y="53421"/>
                  </a:lnTo>
                  <a:lnTo>
                    <a:pt x="6947" y="63730"/>
                  </a:lnTo>
                  <a:lnTo>
                    <a:pt x="7056" y="74662"/>
                  </a:lnTo>
                  <a:lnTo>
                    <a:pt x="7880" y="80245"/>
                  </a:lnTo>
                  <a:lnTo>
                    <a:pt x="9221" y="85871"/>
                  </a:lnTo>
                  <a:lnTo>
                    <a:pt x="12830" y="98155"/>
                  </a:lnTo>
                  <a:lnTo>
                    <a:pt x="17078" y="113140"/>
                  </a:lnTo>
                  <a:lnTo>
                    <a:pt x="18529" y="120184"/>
                  </a:lnTo>
                  <a:lnTo>
                    <a:pt x="19497" y="126785"/>
                  </a:lnTo>
                  <a:lnTo>
                    <a:pt x="20142" y="133090"/>
                  </a:lnTo>
                  <a:lnTo>
                    <a:pt x="20571" y="139199"/>
                  </a:lnTo>
                  <a:lnTo>
                    <a:pt x="20858" y="145177"/>
                  </a:lnTo>
                  <a:lnTo>
                    <a:pt x="21177" y="156898"/>
                  </a:lnTo>
                  <a:lnTo>
                    <a:pt x="21318" y="168458"/>
                  </a:lnTo>
                  <a:lnTo>
                    <a:pt x="22149" y="174207"/>
                  </a:lnTo>
                  <a:lnTo>
                    <a:pt x="23497" y="179945"/>
                  </a:lnTo>
                  <a:lnTo>
                    <a:pt x="25190" y="185676"/>
                  </a:lnTo>
                  <a:lnTo>
                    <a:pt x="26317" y="190449"/>
                  </a:lnTo>
                  <a:lnTo>
                    <a:pt x="27070" y="194583"/>
                  </a:lnTo>
                  <a:lnTo>
                    <a:pt x="27571" y="198291"/>
                  </a:lnTo>
                  <a:lnTo>
                    <a:pt x="28699" y="201716"/>
                  </a:lnTo>
                  <a:lnTo>
                    <a:pt x="30246" y="204952"/>
                  </a:lnTo>
                  <a:lnTo>
                    <a:pt x="32070" y="208062"/>
                  </a:lnTo>
                  <a:lnTo>
                    <a:pt x="33286" y="211088"/>
                  </a:lnTo>
                  <a:lnTo>
                    <a:pt x="34097" y="214058"/>
                  </a:lnTo>
                  <a:lnTo>
                    <a:pt x="35718" y="2228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1"/>
            <p:cNvSpPr/>
            <p:nvPr/>
          </p:nvSpPr>
          <p:spPr>
            <a:xfrm>
              <a:off x="7972425" y="4912042"/>
              <a:ext cx="85726" cy="17146"/>
            </a:xfrm>
            <a:custGeom>
              <a:avLst/>
              <a:gdLst/>
              <a:ahLst/>
              <a:cxnLst/>
              <a:rect l="0" t="0" r="0" b="0"/>
              <a:pathLst>
                <a:path w="85726" h="17146">
                  <a:moveTo>
                    <a:pt x="0" y="17145"/>
                  </a:moveTo>
                  <a:lnTo>
                    <a:pt x="3792" y="12595"/>
                  </a:lnTo>
                  <a:lnTo>
                    <a:pt x="5703" y="11253"/>
                  </a:lnTo>
                  <a:lnTo>
                    <a:pt x="7770" y="10360"/>
                  </a:lnTo>
                  <a:lnTo>
                    <a:pt x="9942" y="9764"/>
                  </a:lnTo>
                  <a:lnTo>
                    <a:pt x="12185" y="9367"/>
                  </a:lnTo>
                  <a:lnTo>
                    <a:pt x="14473" y="9102"/>
                  </a:lnTo>
                  <a:lnTo>
                    <a:pt x="16792" y="8926"/>
                  </a:lnTo>
                  <a:lnTo>
                    <a:pt x="23603" y="8730"/>
                  </a:lnTo>
                  <a:lnTo>
                    <a:pt x="37118" y="8603"/>
                  </a:lnTo>
                  <a:lnTo>
                    <a:pt x="40620" y="7641"/>
                  </a:lnTo>
                  <a:lnTo>
                    <a:pt x="44543" y="6046"/>
                  </a:lnTo>
                  <a:lnTo>
                    <a:pt x="48745" y="4031"/>
                  </a:lnTo>
                  <a:lnTo>
                    <a:pt x="52340" y="2687"/>
                  </a:lnTo>
                  <a:lnTo>
                    <a:pt x="55531" y="1791"/>
                  </a:lnTo>
                  <a:lnTo>
                    <a:pt x="58452" y="1194"/>
                  </a:lnTo>
                  <a:lnTo>
                    <a:pt x="61193" y="796"/>
                  </a:lnTo>
                  <a:lnTo>
                    <a:pt x="63813" y="531"/>
                  </a:lnTo>
                  <a:lnTo>
                    <a:pt x="66355" y="354"/>
                  </a:lnTo>
                  <a:lnTo>
                    <a:pt x="73411" y="157"/>
                  </a:lnTo>
                  <a:lnTo>
                    <a:pt x="857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2"/>
            <p:cNvSpPr/>
            <p:nvPr/>
          </p:nvSpPr>
          <p:spPr>
            <a:xfrm>
              <a:off x="8072437" y="4860607"/>
              <a:ext cx="135374" cy="197169"/>
            </a:xfrm>
            <a:custGeom>
              <a:avLst/>
              <a:gdLst/>
              <a:ahLst/>
              <a:cxnLst/>
              <a:rect l="0" t="0" r="0" b="0"/>
              <a:pathLst>
                <a:path w="135374" h="197169">
                  <a:moveTo>
                    <a:pt x="92869" y="0"/>
                  </a:moveTo>
                  <a:lnTo>
                    <a:pt x="92869" y="7381"/>
                  </a:lnTo>
                  <a:lnTo>
                    <a:pt x="92076" y="7778"/>
                  </a:lnTo>
                  <a:lnTo>
                    <a:pt x="89077" y="8219"/>
                  </a:lnTo>
                  <a:lnTo>
                    <a:pt x="87166" y="9290"/>
                  </a:lnTo>
                  <a:lnTo>
                    <a:pt x="85098" y="10956"/>
                  </a:lnTo>
                  <a:lnTo>
                    <a:pt x="82926" y="13019"/>
                  </a:lnTo>
                  <a:lnTo>
                    <a:pt x="80684" y="15347"/>
                  </a:lnTo>
                  <a:lnTo>
                    <a:pt x="78396" y="17851"/>
                  </a:lnTo>
                  <a:lnTo>
                    <a:pt x="76076" y="20473"/>
                  </a:lnTo>
                  <a:lnTo>
                    <a:pt x="73737" y="22221"/>
                  </a:lnTo>
                  <a:lnTo>
                    <a:pt x="71382" y="23387"/>
                  </a:lnTo>
                  <a:lnTo>
                    <a:pt x="69020" y="24164"/>
                  </a:lnTo>
                  <a:lnTo>
                    <a:pt x="66651" y="25635"/>
                  </a:lnTo>
                  <a:lnTo>
                    <a:pt x="64277" y="27567"/>
                  </a:lnTo>
                  <a:lnTo>
                    <a:pt x="61902" y="29808"/>
                  </a:lnTo>
                  <a:lnTo>
                    <a:pt x="58731" y="33207"/>
                  </a:lnTo>
                  <a:lnTo>
                    <a:pt x="50974" y="42064"/>
                  </a:lnTo>
                  <a:lnTo>
                    <a:pt x="41473" y="53209"/>
                  </a:lnTo>
                  <a:lnTo>
                    <a:pt x="39555" y="56428"/>
                  </a:lnTo>
                  <a:lnTo>
                    <a:pt x="37425" y="62544"/>
                  </a:lnTo>
                  <a:lnTo>
                    <a:pt x="36225" y="66792"/>
                  </a:lnTo>
                  <a:lnTo>
                    <a:pt x="35869" y="72601"/>
                  </a:lnTo>
                  <a:lnTo>
                    <a:pt x="35763" y="80355"/>
                  </a:lnTo>
                  <a:lnTo>
                    <a:pt x="35732" y="88685"/>
                  </a:lnTo>
                  <a:lnTo>
                    <a:pt x="36522" y="90556"/>
                  </a:lnTo>
                  <a:lnTo>
                    <a:pt x="37841" y="91803"/>
                  </a:lnTo>
                  <a:lnTo>
                    <a:pt x="39515" y="92635"/>
                  </a:lnTo>
                  <a:lnTo>
                    <a:pt x="45393" y="92237"/>
                  </a:lnTo>
                  <a:lnTo>
                    <a:pt x="54075" y="91019"/>
                  </a:lnTo>
                  <a:lnTo>
                    <a:pt x="64626" y="89254"/>
                  </a:lnTo>
                  <a:lnTo>
                    <a:pt x="73246" y="87125"/>
                  </a:lnTo>
                  <a:lnTo>
                    <a:pt x="80581" y="84753"/>
                  </a:lnTo>
                  <a:lnTo>
                    <a:pt x="87057" y="82220"/>
                  </a:lnTo>
                  <a:lnTo>
                    <a:pt x="92170" y="80531"/>
                  </a:lnTo>
                  <a:lnTo>
                    <a:pt x="96372" y="79405"/>
                  </a:lnTo>
                  <a:lnTo>
                    <a:pt x="99967" y="78654"/>
                  </a:lnTo>
                  <a:lnTo>
                    <a:pt x="103157" y="78153"/>
                  </a:lnTo>
                  <a:lnTo>
                    <a:pt x="106078" y="77820"/>
                  </a:lnTo>
                  <a:lnTo>
                    <a:pt x="108819" y="77597"/>
                  </a:lnTo>
                  <a:lnTo>
                    <a:pt x="112233" y="78401"/>
                  </a:lnTo>
                  <a:lnTo>
                    <a:pt x="116098" y="79891"/>
                  </a:lnTo>
                  <a:lnTo>
                    <a:pt x="120261" y="81835"/>
                  </a:lnTo>
                  <a:lnTo>
                    <a:pt x="123037" y="84084"/>
                  </a:lnTo>
                  <a:lnTo>
                    <a:pt x="124887" y="86537"/>
                  </a:lnTo>
                  <a:lnTo>
                    <a:pt x="126121" y="89123"/>
                  </a:lnTo>
                  <a:lnTo>
                    <a:pt x="127736" y="90848"/>
                  </a:lnTo>
                  <a:lnTo>
                    <a:pt x="129608" y="91998"/>
                  </a:lnTo>
                  <a:lnTo>
                    <a:pt x="131649" y="92765"/>
                  </a:lnTo>
                  <a:lnTo>
                    <a:pt x="133010" y="95180"/>
                  </a:lnTo>
                  <a:lnTo>
                    <a:pt x="133917" y="98696"/>
                  </a:lnTo>
                  <a:lnTo>
                    <a:pt x="134522" y="102945"/>
                  </a:lnTo>
                  <a:lnTo>
                    <a:pt x="134925" y="106730"/>
                  </a:lnTo>
                  <a:lnTo>
                    <a:pt x="135194" y="110206"/>
                  </a:lnTo>
                  <a:lnTo>
                    <a:pt x="135373" y="113476"/>
                  </a:lnTo>
                  <a:lnTo>
                    <a:pt x="134699" y="116608"/>
                  </a:lnTo>
                  <a:lnTo>
                    <a:pt x="131834" y="122628"/>
                  </a:lnTo>
                  <a:lnTo>
                    <a:pt x="129958" y="126520"/>
                  </a:lnTo>
                  <a:lnTo>
                    <a:pt x="125757" y="135924"/>
                  </a:lnTo>
                  <a:lnTo>
                    <a:pt x="123526" y="140145"/>
                  </a:lnTo>
                  <a:lnTo>
                    <a:pt x="121245" y="143913"/>
                  </a:lnTo>
                  <a:lnTo>
                    <a:pt x="118930" y="147377"/>
                  </a:lnTo>
                  <a:lnTo>
                    <a:pt x="115799" y="151592"/>
                  </a:lnTo>
                  <a:lnTo>
                    <a:pt x="108087" y="161354"/>
                  </a:lnTo>
                  <a:lnTo>
                    <a:pt x="103808" y="165672"/>
                  </a:lnTo>
                  <a:lnTo>
                    <a:pt x="99368" y="169503"/>
                  </a:lnTo>
                  <a:lnTo>
                    <a:pt x="94821" y="173009"/>
                  </a:lnTo>
                  <a:lnTo>
                    <a:pt x="90201" y="176300"/>
                  </a:lnTo>
                  <a:lnTo>
                    <a:pt x="85534" y="179445"/>
                  </a:lnTo>
                  <a:lnTo>
                    <a:pt x="80835" y="182495"/>
                  </a:lnTo>
                  <a:lnTo>
                    <a:pt x="76116" y="184528"/>
                  </a:lnTo>
                  <a:lnTo>
                    <a:pt x="71381" y="185884"/>
                  </a:lnTo>
                  <a:lnTo>
                    <a:pt x="66637" y="186788"/>
                  </a:lnTo>
                  <a:lnTo>
                    <a:pt x="62681" y="188343"/>
                  </a:lnTo>
                  <a:lnTo>
                    <a:pt x="59250" y="190331"/>
                  </a:lnTo>
                  <a:lnTo>
                    <a:pt x="56169" y="192610"/>
                  </a:lnTo>
                  <a:lnTo>
                    <a:pt x="52528" y="194129"/>
                  </a:lnTo>
                  <a:lnTo>
                    <a:pt x="48512" y="195142"/>
                  </a:lnTo>
                  <a:lnTo>
                    <a:pt x="44248" y="195817"/>
                  </a:lnTo>
                  <a:lnTo>
                    <a:pt x="40611" y="196268"/>
                  </a:lnTo>
                  <a:lnTo>
                    <a:pt x="37393" y="196568"/>
                  </a:lnTo>
                  <a:lnTo>
                    <a:pt x="34454" y="196768"/>
                  </a:lnTo>
                  <a:lnTo>
                    <a:pt x="29071" y="196990"/>
                  </a:lnTo>
                  <a:lnTo>
                    <a:pt x="19148" y="197133"/>
                  </a:lnTo>
                  <a:lnTo>
                    <a:pt x="0" y="19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3"/>
            <p:cNvSpPr/>
            <p:nvPr/>
          </p:nvSpPr>
          <p:spPr>
            <a:xfrm>
              <a:off x="7408068" y="5314950"/>
              <a:ext cx="35418" cy="231458"/>
            </a:xfrm>
            <a:custGeom>
              <a:avLst/>
              <a:gdLst/>
              <a:ahLst/>
              <a:cxnLst/>
              <a:rect l="0" t="0" r="0" b="0"/>
              <a:pathLst>
                <a:path w="35418" h="231458">
                  <a:moveTo>
                    <a:pt x="0" y="0"/>
                  </a:moveTo>
                  <a:lnTo>
                    <a:pt x="3793" y="4550"/>
                  </a:lnTo>
                  <a:lnTo>
                    <a:pt x="4910" y="7796"/>
                  </a:lnTo>
                  <a:lnTo>
                    <a:pt x="5655" y="11865"/>
                  </a:lnTo>
                  <a:lnTo>
                    <a:pt x="6152" y="16482"/>
                  </a:lnTo>
                  <a:lnTo>
                    <a:pt x="7276" y="20513"/>
                  </a:lnTo>
                  <a:lnTo>
                    <a:pt x="8819" y="24153"/>
                  </a:lnTo>
                  <a:lnTo>
                    <a:pt x="10643" y="27532"/>
                  </a:lnTo>
                  <a:lnTo>
                    <a:pt x="12652" y="31689"/>
                  </a:lnTo>
                  <a:lnTo>
                    <a:pt x="17001" y="41389"/>
                  </a:lnTo>
                  <a:lnTo>
                    <a:pt x="18477" y="46642"/>
                  </a:lnTo>
                  <a:lnTo>
                    <a:pt x="19463" y="52050"/>
                  </a:lnTo>
                  <a:lnTo>
                    <a:pt x="20118" y="57560"/>
                  </a:lnTo>
                  <a:lnTo>
                    <a:pt x="20556" y="64091"/>
                  </a:lnTo>
                  <a:lnTo>
                    <a:pt x="20849" y="71302"/>
                  </a:lnTo>
                  <a:lnTo>
                    <a:pt x="21173" y="85982"/>
                  </a:lnTo>
                  <a:lnTo>
                    <a:pt x="21317" y="98856"/>
                  </a:lnTo>
                  <a:lnTo>
                    <a:pt x="22149" y="106862"/>
                  </a:lnTo>
                  <a:lnTo>
                    <a:pt x="23497" y="116009"/>
                  </a:lnTo>
                  <a:lnTo>
                    <a:pt x="25190" y="125916"/>
                  </a:lnTo>
                  <a:lnTo>
                    <a:pt x="26319" y="135379"/>
                  </a:lnTo>
                  <a:lnTo>
                    <a:pt x="27071" y="144545"/>
                  </a:lnTo>
                  <a:lnTo>
                    <a:pt x="27572" y="153513"/>
                  </a:lnTo>
                  <a:lnTo>
                    <a:pt x="28130" y="168558"/>
                  </a:lnTo>
                  <a:lnTo>
                    <a:pt x="28278" y="175237"/>
                  </a:lnTo>
                  <a:lnTo>
                    <a:pt x="29171" y="182547"/>
                  </a:lnTo>
                  <a:lnTo>
                    <a:pt x="30560" y="190278"/>
                  </a:lnTo>
                  <a:lnTo>
                    <a:pt x="32280" y="198289"/>
                  </a:lnTo>
                  <a:lnTo>
                    <a:pt x="33427" y="204583"/>
                  </a:lnTo>
                  <a:lnTo>
                    <a:pt x="34190" y="209731"/>
                  </a:lnTo>
                  <a:lnTo>
                    <a:pt x="34700" y="214116"/>
                  </a:lnTo>
                  <a:lnTo>
                    <a:pt x="35040" y="217991"/>
                  </a:lnTo>
                  <a:lnTo>
                    <a:pt x="35417" y="224837"/>
                  </a:lnTo>
                  <a:lnTo>
                    <a:pt x="34724" y="227044"/>
                  </a:lnTo>
                  <a:lnTo>
                    <a:pt x="33469" y="228515"/>
                  </a:lnTo>
                  <a:lnTo>
                    <a:pt x="28575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4"/>
            <p:cNvSpPr/>
            <p:nvPr/>
          </p:nvSpPr>
          <p:spPr>
            <a:xfrm>
              <a:off x="7368557" y="5255454"/>
              <a:ext cx="130942" cy="162332"/>
            </a:xfrm>
            <a:custGeom>
              <a:avLst/>
              <a:gdLst/>
              <a:ahLst/>
              <a:cxnLst/>
              <a:rect l="0" t="0" r="0" b="0"/>
              <a:pathLst>
                <a:path w="130942" h="162332">
                  <a:moveTo>
                    <a:pt x="3793" y="76641"/>
                  </a:moveTo>
                  <a:lnTo>
                    <a:pt x="0" y="76641"/>
                  </a:lnTo>
                  <a:lnTo>
                    <a:pt x="469" y="71878"/>
                  </a:lnTo>
                  <a:lnTo>
                    <a:pt x="2372" y="63941"/>
                  </a:lnTo>
                  <a:lnTo>
                    <a:pt x="5227" y="53886"/>
                  </a:lnTo>
                  <a:lnTo>
                    <a:pt x="7923" y="46231"/>
                  </a:lnTo>
                  <a:lnTo>
                    <a:pt x="10515" y="40175"/>
                  </a:lnTo>
                  <a:lnTo>
                    <a:pt x="13037" y="35185"/>
                  </a:lnTo>
                  <a:lnTo>
                    <a:pt x="15512" y="30906"/>
                  </a:lnTo>
                  <a:lnTo>
                    <a:pt x="17955" y="27101"/>
                  </a:lnTo>
                  <a:lnTo>
                    <a:pt x="20378" y="23612"/>
                  </a:lnTo>
                  <a:lnTo>
                    <a:pt x="23580" y="20333"/>
                  </a:lnTo>
                  <a:lnTo>
                    <a:pt x="27303" y="17195"/>
                  </a:lnTo>
                  <a:lnTo>
                    <a:pt x="31372" y="14150"/>
                  </a:lnTo>
                  <a:lnTo>
                    <a:pt x="35673" y="11167"/>
                  </a:lnTo>
                  <a:lnTo>
                    <a:pt x="44685" y="5314"/>
                  </a:lnTo>
                  <a:lnTo>
                    <a:pt x="48517" y="3372"/>
                  </a:lnTo>
                  <a:lnTo>
                    <a:pt x="51865" y="2078"/>
                  </a:lnTo>
                  <a:lnTo>
                    <a:pt x="54890" y="1214"/>
                  </a:lnTo>
                  <a:lnTo>
                    <a:pt x="58495" y="639"/>
                  </a:lnTo>
                  <a:lnTo>
                    <a:pt x="62486" y="255"/>
                  </a:lnTo>
                  <a:lnTo>
                    <a:pt x="66734" y="0"/>
                  </a:lnTo>
                  <a:lnTo>
                    <a:pt x="71154" y="782"/>
                  </a:lnTo>
                  <a:lnTo>
                    <a:pt x="75688" y="2256"/>
                  </a:lnTo>
                  <a:lnTo>
                    <a:pt x="80297" y="4190"/>
                  </a:lnTo>
                  <a:lnTo>
                    <a:pt x="84165" y="5481"/>
                  </a:lnTo>
                  <a:lnTo>
                    <a:pt x="87536" y="6341"/>
                  </a:lnTo>
                  <a:lnTo>
                    <a:pt x="90578" y="6914"/>
                  </a:lnTo>
                  <a:lnTo>
                    <a:pt x="94193" y="8249"/>
                  </a:lnTo>
                  <a:lnTo>
                    <a:pt x="98191" y="10091"/>
                  </a:lnTo>
                  <a:lnTo>
                    <a:pt x="102444" y="12272"/>
                  </a:lnTo>
                  <a:lnTo>
                    <a:pt x="106072" y="14678"/>
                  </a:lnTo>
                  <a:lnTo>
                    <a:pt x="109286" y="17235"/>
                  </a:lnTo>
                  <a:lnTo>
                    <a:pt x="112222" y="19892"/>
                  </a:lnTo>
                  <a:lnTo>
                    <a:pt x="114973" y="23568"/>
                  </a:lnTo>
                  <a:lnTo>
                    <a:pt x="117600" y="27924"/>
                  </a:lnTo>
                  <a:lnTo>
                    <a:pt x="120146" y="32733"/>
                  </a:lnTo>
                  <a:lnTo>
                    <a:pt x="122636" y="37844"/>
                  </a:lnTo>
                  <a:lnTo>
                    <a:pt x="125091" y="43157"/>
                  </a:lnTo>
                  <a:lnTo>
                    <a:pt x="127521" y="48603"/>
                  </a:lnTo>
                  <a:lnTo>
                    <a:pt x="129141" y="54139"/>
                  </a:lnTo>
                  <a:lnTo>
                    <a:pt x="130220" y="59734"/>
                  </a:lnTo>
                  <a:lnTo>
                    <a:pt x="130941" y="65370"/>
                  </a:lnTo>
                  <a:lnTo>
                    <a:pt x="130627" y="70079"/>
                  </a:lnTo>
                  <a:lnTo>
                    <a:pt x="129624" y="74171"/>
                  </a:lnTo>
                  <a:lnTo>
                    <a:pt x="124420" y="87021"/>
                  </a:lnTo>
                  <a:lnTo>
                    <a:pt x="115551" y="108430"/>
                  </a:lnTo>
                  <a:lnTo>
                    <a:pt x="113222" y="113074"/>
                  </a:lnTo>
                  <a:lnTo>
                    <a:pt x="110877" y="117122"/>
                  </a:lnTo>
                  <a:lnTo>
                    <a:pt x="108520" y="120773"/>
                  </a:lnTo>
                  <a:lnTo>
                    <a:pt x="106154" y="124160"/>
                  </a:lnTo>
                  <a:lnTo>
                    <a:pt x="103784" y="127370"/>
                  </a:lnTo>
                  <a:lnTo>
                    <a:pt x="101410" y="130462"/>
                  </a:lnTo>
                  <a:lnTo>
                    <a:pt x="98239" y="133477"/>
                  </a:lnTo>
                  <a:lnTo>
                    <a:pt x="94539" y="136439"/>
                  </a:lnTo>
                  <a:lnTo>
                    <a:pt x="90484" y="139366"/>
                  </a:lnTo>
                  <a:lnTo>
                    <a:pt x="86987" y="141318"/>
                  </a:lnTo>
                  <a:lnTo>
                    <a:pt x="83861" y="142618"/>
                  </a:lnTo>
                  <a:lnTo>
                    <a:pt x="80985" y="143486"/>
                  </a:lnTo>
                  <a:lnTo>
                    <a:pt x="77479" y="145017"/>
                  </a:lnTo>
                  <a:lnTo>
                    <a:pt x="73554" y="146989"/>
                  </a:lnTo>
                  <a:lnTo>
                    <a:pt x="63434" y="152450"/>
                  </a:lnTo>
                  <a:lnTo>
                    <a:pt x="47308" y="161978"/>
                  </a:lnTo>
                  <a:lnTo>
                    <a:pt x="44829" y="162193"/>
                  </a:lnTo>
                  <a:lnTo>
                    <a:pt x="40562" y="162331"/>
                  </a:lnTo>
                  <a:lnTo>
                    <a:pt x="40211" y="161390"/>
                  </a:lnTo>
                  <a:lnTo>
                    <a:pt x="39719" y="156467"/>
                  </a:lnTo>
                  <a:lnTo>
                    <a:pt x="39603" y="154982"/>
                  </a:lnTo>
                  <a:lnTo>
                    <a:pt x="41668" y="151781"/>
                  </a:lnTo>
                  <a:lnTo>
                    <a:pt x="46655" y="1452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5"/>
            <p:cNvSpPr/>
            <p:nvPr/>
          </p:nvSpPr>
          <p:spPr>
            <a:xfrm>
              <a:off x="7543800" y="5220665"/>
              <a:ext cx="189110" cy="171374"/>
            </a:xfrm>
            <a:custGeom>
              <a:avLst/>
              <a:gdLst/>
              <a:ahLst/>
              <a:cxnLst/>
              <a:rect l="0" t="0" r="0" b="0"/>
              <a:pathLst>
                <a:path w="189110" h="171374">
                  <a:moveTo>
                    <a:pt x="0" y="17132"/>
                  </a:moveTo>
                  <a:lnTo>
                    <a:pt x="10848" y="30151"/>
                  </a:lnTo>
                  <a:lnTo>
                    <a:pt x="11994" y="32479"/>
                  </a:lnTo>
                  <a:lnTo>
                    <a:pt x="14402" y="41259"/>
                  </a:lnTo>
                  <a:lnTo>
                    <a:pt x="15950" y="45599"/>
                  </a:lnTo>
                  <a:lnTo>
                    <a:pt x="17777" y="50398"/>
                  </a:lnTo>
                  <a:lnTo>
                    <a:pt x="19790" y="54549"/>
                  </a:lnTo>
                  <a:lnTo>
                    <a:pt x="21925" y="58269"/>
                  </a:lnTo>
                  <a:lnTo>
                    <a:pt x="24141" y="61702"/>
                  </a:lnTo>
                  <a:lnTo>
                    <a:pt x="25618" y="65896"/>
                  </a:lnTo>
                  <a:lnTo>
                    <a:pt x="26603" y="70596"/>
                  </a:lnTo>
                  <a:lnTo>
                    <a:pt x="27261" y="75635"/>
                  </a:lnTo>
                  <a:lnTo>
                    <a:pt x="32224" y="101553"/>
                  </a:lnTo>
                  <a:lnTo>
                    <a:pt x="35769" y="119133"/>
                  </a:lnTo>
                  <a:lnTo>
                    <a:pt x="37340" y="131805"/>
                  </a:lnTo>
                  <a:lnTo>
                    <a:pt x="37593" y="141206"/>
                  </a:lnTo>
                  <a:lnTo>
                    <a:pt x="36969" y="148426"/>
                  </a:lnTo>
                  <a:lnTo>
                    <a:pt x="36552" y="154191"/>
                  </a:lnTo>
                  <a:lnTo>
                    <a:pt x="36274" y="158988"/>
                  </a:lnTo>
                  <a:lnTo>
                    <a:pt x="36089" y="163137"/>
                  </a:lnTo>
                  <a:lnTo>
                    <a:pt x="35172" y="165904"/>
                  </a:lnTo>
                  <a:lnTo>
                    <a:pt x="33766" y="167748"/>
                  </a:lnTo>
                  <a:lnTo>
                    <a:pt x="28879" y="171222"/>
                  </a:lnTo>
                  <a:lnTo>
                    <a:pt x="24872" y="171373"/>
                  </a:lnTo>
                  <a:lnTo>
                    <a:pt x="23725" y="170442"/>
                  </a:lnTo>
                  <a:lnTo>
                    <a:pt x="22960" y="168869"/>
                  </a:lnTo>
                  <a:lnTo>
                    <a:pt x="22450" y="166867"/>
                  </a:lnTo>
                  <a:lnTo>
                    <a:pt x="19768" y="162104"/>
                  </a:lnTo>
                  <a:lnTo>
                    <a:pt x="15929" y="156811"/>
                  </a:lnTo>
                  <a:lnTo>
                    <a:pt x="11578" y="151284"/>
                  </a:lnTo>
                  <a:lnTo>
                    <a:pt x="10100" y="148477"/>
                  </a:lnTo>
                  <a:lnTo>
                    <a:pt x="9114" y="145653"/>
                  </a:lnTo>
                  <a:lnTo>
                    <a:pt x="8456" y="142817"/>
                  </a:lnTo>
                  <a:lnTo>
                    <a:pt x="8018" y="139975"/>
                  </a:lnTo>
                  <a:lnTo>
                    <a:pt x="7728" y="137127"/>
                  </a:lnTo>
                  <a:lnTo>
                    <a:pt x="7532" y="134276"/>
                  </a:lnTo>
                  <a:lnTo>
                    <a:pt x="7403" y="130471"/>
                  </a:lnTo>
                  <a:lnTo>
                    <a:pt x="7258" y="121163"/>
                  </a:lnTo>
                  <a:lnTo>
                    <a:pt x="8014" y="116013"/>
                  </a:lnTo>
                  <a:lnTo>
                    <a:pt x="9311" y="110675"/>
                  </a:lnTo>
                  <a:lnTo>
                    <a:pt x="10969" y="105212"/>
                  </a:lnTo>
                  <a:lnTo>
                    <a:pt x="12076" y="100617"/>
                  </a:lnTo>
                  <a:lnTo>
                    <a:pt x="12813" y="96601"/>
                  </a:lnTo>
                  <a:lnTo>
                    <a:pt x="13304" y="92971"/>
                  </a:lnTo>
                  <a:lnTo>
                    <a:pt x="14426" y="88647"/>
                  </a:lnTo>
                  <a:lnTo>
                    <a:pt x="15967" y="83859"/>
                  </a:lnTo>
                  <a:lnTo>
                    <a:pt x="17788" y="78762"/>
                  </a:lnTo>
                  <a:lnTo>
                    <a:pt x="21928" y="68018"/>
                  </a:lnTo>
                  <a:lnTo>
                    <a:pt x="31053" y="45599"/>
                  </a:lnTo>
                  <a:lnTo>
                    <a:pt x="34197" y="40872"/>
                  </a:lnTo>
                  <a:lnTo>
                    <a:pt x="37879" y="36769"/>
                  </a:lnTo>
                  <a:lnTo>
                    <a:pt x="41921" y="33081"/>
                  </a:lnTo>
                  <a:lnTo>
                    <a:pt x="46204" y="29670"/>
                  </a:lnTo>
                  <a:lnTo>
                    <a:pt x="50646" y="26443"/>
                  </a:lnTo>
                  <a:lnTo>
                    <a:pt x="55195" y="23340"/>
                  </a:lnTo>
                  <a:lnTo>
                    <a:pt x="64483" y="17351"/>
                  </a:lnTo>
                  <a:lnTo>
                    <a:pt x="69183" y="14421"/>
                  </a:lnTo>
                  <a:lnTo>
                    <a:pt x="73108" y="11514"/>
                  </a:lnTo>
                  <a:lnTo>
                    <a:pt x="76520" y="8625"/>
                  </a:lnTo>
                  <a:lnTo>
                    <a:pt x="79588" y="5746"/>
                  </a:lnTo>
                  <a:lnTo>
                    <a:pt x="85114" y="2547"/>
                  </a:lnTo>
                  <a:lnTo>
                    <a:pt x="90216" y="1125"/>
                  </a:lnTo>
                  <a:lnTo>
                    <a:pt x="95129" y="493"/>
                  </a:lnTo>
                  <a:lnTo>
                    <a:pt x="99959" y="212"/>
                  </a:lnTo>
                  <a:lnTo>
                    <a:pt x="105734" y="32"/>
                  </a:lnTo>
                  <a:lnTo>
                    <a:pt x="110527" y="0"/>
                  </a:lnTo>
                  <a:lnTo>
                    <a:pt x="111784" y="948"/>
                  </a:lnTo>
                  <a:lnTo>
                    <a:pt x="112622" y="2533"/>
                  </a:lnTo>
                  <a:lnTo>
                    <a:pt x="113182" y="4542"/>
                  </a:lnTo>
                  <a:lnTo>
                    <a:pt x="114348" y="5881"/>
                  </a:lnTo>
                  <a:lnTo>
                    <a:pt x="115920" y="6774"/>
                  </a:lnTo>
                  <a:lnTo>
                    <a:pt x="117761" y="7369"/>
                  </a:lnTo>
                  <a:lnTo>
                    <a:pt x="118988" y="8719"/>
                  </a:lnTo>
                  <a:lnTo>
                    <a:pt x="119806" y="10571"/>
                  </a:lnTo>
                  <a:lnTo>
                    <a:pt x="120716" y="15168"/>
                  </a:lnTo>
                  <a:lnTo>
                    <a:pt x="121121" y="20387"/>
                  </a:lnTo>
                  <a:lnTo>
                    <a:pt x="121228" y="23112"/>
                  </a:lnTo>
                  <a:lnTo>
                    <a:pt x="121347" y="28680"/>
                  </a:lnTo>
                  <a:lnTo>
                    <a:pt x="121442" y="62853"/>
                  </a:lnTo>
                  <a:lnTo>
                    <a:pt x="122237" y="66663"/>
                  </a:lnTo>
                  <a:lnTo>
                    <a:pt x="123559" y="71107"/>
                  </a:lnTo>
                  <a:lnTo>
                    <a:pt x="125235" y="75976"/>
                  </a:lnTo>
                  <a:lnTo>
                    <a:pt x="126352" y="80174"/>
                  </a:lnTo>
                  <a:lnTo>
                    <a:pt x="127097" y="83925"/>
                  </a:lnTo>
                  <a:lnTo>
                    <a:pt x="127593" y="87378"/>
                  </a:lnTo>
                  <a:lnTo>
                    <a:pt x="127925" y="90633"/>
                  </a:lnTo>
                  <a:lnTo>
                    <a:pt x="128145" y="93755"/>
                  </a:lnTo>
                  <a:lnTo>
                    <a:pt x="128293" y="96789"/>
                  </a:lnTo>
                  <a:lnTo>
                    <a:pt x="129184" y="99764"/>
                  </a:lnTo>
                  <a:lnTo>
                    <a:pt x="130573" y="102700"/>
                  </a:lnTo>
                  <a:lnTo>
                    <a:pt x="132292" y="105610"/>
                  </a:lnTo>
                  <a:lnTo>
                    <a:pt x="133438" y="108503"/>
                  </a:lnTo>
                  <a:lnTo>
                    <a:pt x="134203" y="111383"/>
                  </a:lnTo>
                  <a:lnTo>
                    <a:pt x="134712" y="114256"/>
                  </a:lnTo>
                  <a:lnTo>
                    <a:pt x="135845" y="117124"/>
                  </a:lnTo>
                  <a:lnTo>
                    <a:pt x="137394" y="119988"/>
                  </a:lnTo>
                  <a:lnTo>
                    <a:pt x="139221" y="122851"/>
                  </a:lnTo>
                  <a:lnTo>
                    <a:pt x="141233" y="124758"/>
                  </a:lnTo>
                  <a:lnTo>
                    <a:pt x="143367" y="126031"/>
                  </a:lnTo>
                  <a:lnTo>
                    <a:pt x="145584" y="126879"/>
                  </a:lnTo>
                  <a:lnTo>
                    <a:pt x="147062" y="128397"/>
                  </a:lnTo>
                  <a:lnTo>
                    <a:pt x="148047" y="130361"/>
                  </a:lnTo>
                  <a:lnTo>
                    <a:pt x="148704" y="132623"/>
                  </a:lnTo>
                  <a:lnTo>
                    <a:pt x="149936" y="134131"/>
                  </a:lnTo>
                  <a:lnTo>
                    <a:pt x="151551" y="135136"/>
                  </a:lnTo>
                  <a:lnTo>
                    <a:pt x="155462" y="136253"/>
                  </a:lnTo>
                  <a:lnTo>
                    <a:pt x="159846" y="136750"/>
                  </a:lnTo>
                  <a:lnTo>
                    <a:pt x="162126" y="135930"/>
                  </a:lnTo>
                  <a:lnTo>
                    <a:pt x="166777" y="132478"/>
                  </a:lnTo>
                  <a:lnTo>
                    <a:pt x="171489" y="130309"/>
                  </a:lnTo>
                  <a:lnTo>
                    <a:pt x="173858" y="129732"/>
                  </a:lnTo>
                  <a:lnTo>
                    <a:pt x="175436" y="128394"/>
                  </a:lnTo>
                  <a:lnTo>
                    <a:pt x="176489" y="126549"/>
                  </a:lnTo>
                  <a:lnTo>
                    <a:pt x="177190" y="124366"/>
                  </a:lnTo>
                  <a:lnTo>
                    <a:pt x="180086" y="119402"/>
                  </a:lnTo>
                  <a:lnTo>
                    <a:pt x="181970" y="116744"/>
                  </a:lnTo>
                  <a:lnTo>
                    <a:pt x="184019" y="113068"/>
                  </a:lnTo>
                  <a:lnTo>
                    <a:pt x="186179" y="108712"/>
                  </a:lnTo>
                  <a:lnTo>
                    <a:pt x="188413" y="103903"/>
                  </a:lnTo>
                  <a:lnTo>
                    <a:pt x="189109" y="94029"/>
                  </a:lnTo>
                  <a:lnTo>
                    <a:pt x="188779" y="80779"/>
                  </a:lnTo>
                  <a:lnTo>
                    <a:pt x="187764" y="65279"/>
                  </a:lnTo>
                  <a:lnTo>
                    <a:pt x="186295" y="53040"/>
                  </a:lnTo>
                  <a:lnTo>
                    <a:pt x="184521" y="42976"/>
                  </a:lnTo>
                  <a:lnTo>
                    <a:pt x="182545" y="34361"/>
                  </a:lnTo>
                  <a:lnTo>
                    <a:pt x="180434" y="27666"/>
                  </a:lnTo>
                  <a:lnTo>
                    <a:pt x="178233" y="22250"/>
                  </a:lnTo>
                  <a:lnTo>
                    <a:pt x="175972" y="17686"/>
                  </a:lnTo>
                  <a:lnTo>
                    <a:pt x="173670" y="14644"/>
                  </a:lnTo>
                  <a:lnTo>
                    <a:pt x="171343" y="12616"/>
                  </a:lnTo>
                  <a:lnTo>
                    <a:pt x="166639" y="9410"/>
                  </a:lnTo>
                  <a:lnTo>
                    <a:pt x="161903" y="4811"/>
                  </a:lnTo>
                  <a:lnTo>
                    <a:pt x="158735" y="3202"/>
                  </a:lnTo>
                  <a:lnTo>
                    <a:pt x="155036" y="2131"/>
                  </a:lnTo>
                  <a:lnTo>
                    <a:pt x="150982" y="1416"/>
                  </a:lnTo>
                  <a:lnTo>
                    <a:pt x="147486" y="940"/>
                  </a:lnTo>
                  <a:lnTo>
                    <a:pt x="144361" y="622"/>
                  </a:lnTo>
                  <a:lnTo>
                    <a:pt x="141484" y="411"/>
                  </a:lnTo>
                  <a:lnTo>
                    <a:pt x="134054" y="176"/>
                  </a:lnTo>
                  <a:lnTo>
                    <a:pt x="129851" y="113"/>
                  </a:lnTo>
                  <a:lnTo>
                    <a:pt x="126254" y="1024"/>
                  </a:lnTo>
                  <a:lnTo>
                    <a:pt x="123063" y="2583"/>
                  </a:lnTo>
                  <a:lnTo>
                    <a:pt x="116030" y="7379"/>
                  </a:lnTo>
                  <a:lnTo>
                    <a:pt x="112952" y="10575"/>
                  </a:lnTo>
                  <a:lnTo>
                    <a:pt x="108938" y="15171"/>
                  </a:lnTo>
                  <a:lnTo>
                    <a:pt x="100012" y="257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6"/>
            <p:cNvSpPr/>
            <p:nvPr/>
          </p:nvSpPr>
          <p:spPr>
            <a:xfrm>
              <a:off x="7743825" y="5186362"/>
              <a:ext cx="78573" cy="307753"/>
            </a:xfrm>
            <a:custGeom>
              <a:avLst/>
              <a:gdLst/>
              <a:ahLst/>
              <a:cxnLst/>
              <a:rect l="0" t="0" r="0" b="0"/>
              <a:pathLst>
                <a:path w="78573" h="307753">
                  <a:moveTo>
                    <a:pt x="42862" y="0"/>
                  </a:moveTo>
                  <a:lnTo>
                    <a:pt x="42862" y="84181"/>
                  </a:lnTo>
                  <a:lnTo>
                    <a:pt x="43656" y="88505"/>
                  </a:lnTo>
                  <a:lnTo>
                    <a:pt x="44979" y="92341"/>
                  </a:lnTo>
                  <a:lnTo>
                    <a:pt x="46655" y="95850"/>
                  </a:lnTo>
                  <a:lnTo>
                    <a:pt x="48517" y="104830"/>
                  </a:lnTo>
                  <a:lnTo>
                    <a:pt x="49014" y="109892"/>
                  </a:lnTo>
                  <a:lnTo>
                    <a:pt x="50138" y="114219"/>
                  </a:lnTo>
                  <a:lnTo>
                    <a:pt x="51681" y="118056"/>
                  </a:lnTo>
                  <a:lnTo>
                    <a:pt x="53505" y="121567"/>
                  </a:lnTo>
                  <a:lnTo>
                    <a:pt x="55514" y="125812"/>
                  </a:lnTo>
                  <a:lnTo>
                    <a:pt x="59863" y="135609"/>
                  </a:lnTo>
                  <a:lnTo>
                    <a:pt x="66773" y="151835"/>
                  </a:lnTo>
                  <a:lnTo>
                    <a:pt x="68327" y="157420"/>
                  </a:lnTo>
                  <a:lnTo>
                    <a:pt x="69364" y="163050"/>
                  </a:lnTo>
                  <a:lnTo>
                    <a:pt x="70055" y="168708"/>
                  </a:lnTo>
                  <a:lnTo>
                    <a:pt x="71310" y="173432"/>
                  </a:lnTo>
                  <a:lnTo>
                    <a:pt x="72940" y="177534"/>
                  </a:lnTo>
                  <a:lnTo>
                    <a:pt x="74820" y="181221"/>
                  </a:lnTo>
                  <a:lnTo>
                    <a:pt x="76910" y="190398"/>
                  </a:lnTo>
                  <a:lnTo>
                    <a:pt x="77466" y="195512"/>
                  </a:lnTo>
                  <a:lnTo>
                    <a:pt x="77838" y="200827"/>
                  </a:lnTo>
                  <a:lnTo>
                    <a:pt x="78085" y="206274"/>
                  </a:lnTo>
                  <a:lnTo>
                    <a:pt x="78361" y="217408"/>
                  </a:lnTo>
                  <a:lnTo>
                    <a:pt x="78568" y="250404"/>
                  </a:lnTo>
                  <a:lnTo>
                    <a:pt x="78572" y="255519"/>
                  </a:lnTo>
                  <a:lnTo>
                    <a:pt x="77782" y="259881"/>
                  </a:lnTo>
                  <a:lnTo>
                    <a:pt x="76460" y="263742"/>
                  </a:lnTo>
                  <a:lnTo>
                    <a:pt x="74786" y="267268"/>
                  </a:lnTo>
                  <a:lnTo>
                    <a:pt x="72926" y="273726"/>
                  </a:lnTo>
                  <a:lnTo>
                    <a:pt x="72429" y="276782"/>
                  </a:lnTo>
                  <a:lnTo>
                    <a:pt x="71304" y="279771"/>
                  </a:lnTo>
                  <a:lnTo>
                    <a:pt x="69762" y="282717"/>
                  </a:lnTo>
                  <a:lnTo>
                    <a:pt x="67939" y="285633"/>
                  </a:lnTo>
                  <a:lnTo>
                    <a:pt x="62755" y="289482"/>
                  </a:lnTo>
                  <a:lnTo>
                    <a:pt x="55330" y="293953"/>
                  </a:lnTo>
                  <a:lnTo>
                    <a:pt x="46412" y="298839"/>
                  </a:lnTo>
                  <a:lnTo>
                    <a:pt x="39672" y="302096"/>
                  </a:lnTo>
                  <a:lnTo>
                    <a:pt x="34386" y="304267"/>
                  </a:lnTo>
                  <a:lnTo>
                    <a:pt x="30067" y="305715"/>
                  </a:lnTo>
                  <a:lnTo>
                    <a:pt x="26396" y="306680"/>
                  </a:lnTo>
                  <a:lnTo>
                    <a:pt x="23153" y="307323"/>
                  </a:lnTo>
                  <a:lnTo>
                    <a:pt x="20197" y="307752"/>
                  </a:lnTo>
                  <a:lnTo>
                    <a:pt x="17433" y="307086"/>
                  </a:lnTo>
                  <a:lnTo>
                    <a:pt x="14797" y="305689"/>
                  </a:lnTo>
                  <a:lnTo>
                    <a:pt x="12245" y="303805"/>
                  </a:lnTo>
                  <a:lnTo>
                    <a:pt x="9752" y="301597"/>
                  </a:lnTo>
                  <a:lnTo>
                    <a:pt x="7294" y="299172"/>
                  </a:lnTo>
                  <a:lnTo>
                    <a:pt x="0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7"/>
            <p:cNvSpPr/>
            <p:nvPr/>
          </p:nvSpPr>
          <p:spPr>
            <a:xfrm>
              <a:off x="7729537" y="5134927"/>
              <a:ext cx="21432" cy="1"/>
            </a:xfrm>
            <a:custGeom>
              <a:avLst/>
              <a:gdLst/>
              <a:ahLst/>
              <a:cxnLst/>
              <a:rect l="0" t="0" r="0" b="0"/>
              <a:pathLst>
                <a:path w="21432" h="1">
                  <a:moveTo>
                    <a:pt x="21431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"/>
            <p:cNvSpPr/>
            <p:nvPr/>
          </p:nvSpPr>
          <p:spPr>
            <a:xfrm>
              <a:off x="7865268" y="5186480"/>
              <a:ext cx="121445" cy="161420"/>
            </a:xfrm>
            <a:custGeom>
              <a:avLst/>
              <a:gdLst/>
              <a:ahLst/>
              <a:cxnLst/>
              <a:rect l="0" t="0" r="0" b="0"/>
              <a:pathLst>
                <a:path w="121445" h="161420">
                  <a:moveTo>
                    <a:pt x="0" y="111324"/>
                  </a:moveTo>
                  <a:lnTo>
                    <a:pt x="16793" y="111324"/>
                  </a:lnTo>
                  <a:lnTo>
                    <a:pt x="19132" y="110372"/>
                  </a:lnTo>
                  <a:lnTo>
                    <a:pt x="21487" y="108785"/>
                  </a:lnTo>
                  <a:lnTo>
                    <a:pt x="23850" y="106774"/>
                  </a:lnTo>
                  <a:lnTo>
                    <a:pt x="27013" y="104481"/>
                  </a:lnTo>
                  <a:lnTo>
                    <a:pt x="30708" y="102000"/>
                  </a:lnTo>
                  <a:lnTo>
                    <a:pt x="34759" y="99393"/>
                  </a:lnTo>
                  <a:lnTo>
                    <a:pt x="38255" y="96702"/>
                  </a:lnTo>
                  <a:lnTo>
                    <a:pt x="41378" y="93956"/>
                  </a:lnTo>
                  <a:lnTo>
                    <a:pt x="44255" y="91174"/>
                  </a:lnTo>
                  <a:lnTo>
                    <a:pt x="46966" y="88365"/>
                  </a:lnTo>
                  <a:lnTo>
                    <a:pt x="49567" y="85541"/>
                  </a:lnTo>
                  <a:lnTo>
                    <a:pt x="54574" y="79863"/>
                  </a:lnTo>
                  <a:lnTo>
                    <a:pt x="66650" y="65601"/>
                  </a:lnTo>
                  <a:lnTo>
                    <a:pt x="69039" y="61792"/>
                  </a:lnTo>
                  <a:lnTo>
                    <a:pt x="71426" y="57348"/>
                  </a:lnTo>
                  <a:lnTo>
                    <a:pt x="73811" y="52480"/>
                  </a:lnTo>
                  <a:lnTo>
                    <a:pt x="75401" y="48283"/>
                  </a:lnTo>
                  <a:lnTo>
                    <a:pt x="76461" y="44531"/>
                  </a:lnTo>
                  <a:lnTo>
                    <a:pt x="77168" y="41078"/>
                  </a:lnTo>
                  <a:lnTo>
                    <a:pt x="77640" y="37823"/>
                  </a:lnTo>
                  <a:lnTo>
                    <a:pt x="77954" y="34702"/>
                  </a:lnTo>
                  <a:lnTo>
                    <a:pt x="78163" y="31667"/>
                  </a:lnTo>
                  <a:lnTo>
                    <a:pt x="78302" y="28692"/>
                  </a:lnTo>
                  <a:lnTo>
                    <a:pt x="78457" y="22846"/>
                  </a:lnTo>
                  <a:lnTo>
                    <a:pt x="78571" y="10157"/>
                  </a:lnTo>
                  <a:lnTo>
                    <a:pt x="76460" y="6672"/>
                  </a:lnTo>
                  <a:lnTo>
                    <a:pt x="74786" y="4408"/>
                  </a:lnTo>
                  <a:lnTo>
                    <a:pt x="72876" y="2900"/>
                  </a:lnTo>
                  <a:lnTo>
                    <a:pt x="70809" y="1894"/>
                  </a:lnTo>
                  <a:lnTo>
                    <a:pt x="68638" y="1223"/>
                  </a:lnTo>
                  <a:lnTo>
                    <a:pt x="66395" y="776"/>
                  </a:lnTo>
                  <a:lnTo>
                    <a:pt x="64108" y="478"/>
                  </a:lnTo>
                  <a:lnTo>
                    <a:pt x="61789" y="280"/>
                  </a:lnTo>
                  <a:lnTo>
                    <a:pt x="58656" y="147"/>
                  </a:lnTo>
                  <a:lnTo>
                    <a:pt x="50940" y="0"/>
                  </a:lnTo>
                  <a:lnTo>
                    <a:pt x="47454" y="913"/>
                  </a:lnTo>
                  <a:lnTo>
                    <a:pt x="44336" y="2474"/>
                  </a:lnTo>
                  <a:lnTo>
                    <a:pt x="41464" y="4468"/>
                  </a:lnTo>
                  <a:lnTo>
                    <a:pt x="38755" y="6749"/>
                  </a:lnTo>
                  <a:lnTo>
                    <a:pt x="36156" y="9223"/>
                  </a:lnTo>
                  <a:lnTo>
                    <a:pt x="33628" y="11824"/>
                  </a:lnTo>
                  <a:lnTo>
                    <a:pt x="31150" y="14511"/>
                  </a:lnTo>
                  <a:lnTo>
                    <a:pt x="26280" y="20037"/>
                  </a:lnTo>
                  <a:lnTo>
                    <a:pt x="19076" y="28502"/>
                  </a:lnTo>
                  <a:lnTo>
                    <a:pt x="17481" y="31344"/>
                  </a:lnTo>
                  <a:lnTo>
                    <a:pt x="16416" y="34192"/>
                  </a:lnTo>
                  <a:lnTo>
                    <a:pt x="15706" y="37043"/>
                  </a:lnTo>
                  <a:lnTo>
                    <a:pt x="14440" y="39896"/>
                  </a:lnTo>
                  <a:lnTo>
                    <a:pt x="12802" y="42750"/>
                  </a:lnTo>
                  <a:lnTo>
                    <a:pt x="10916" y="45606"/>
                  </a:lnTo>
                  <a:lnTo>
                    <a:pt x="9659" y="49415"/>
                  </a:lnTo>
                  <a:lnTo>
                    <a:pt x="8821" y="53859"/>
                  </a:lnTo>
                  <a:lnTo>
                    <a:pt x="8262" y="58726"/>
                  </a:lnTo>
                  <a:lnTo>
                    <a:pt x="7890" y="62924"/>
                  </a:lnTo>
                  <a:lnTo>
                    <a:pt x="7641" y="66675"/>
                  </a:lnTo>
                  <a:lnTo>
                    <a:pt x="7476" y="70128"/>
                  </a:lnTo>
                  <a:lnTo>
                    <a:pt x="7291" y="76505"/>
                  </a:lnTo>
                  <a:lnTo>
                    <a:pt x="7242" y="79539"/>
                  </a:lnTo>
                  <a:lnTo>
                    <a:pt x="8003" y="83467"/>
                  </a:lnTo>
                  <a:lnTo>
                    <a:pt x="9304" y="87990"/>
                  </a:lnTo>
                  <a:lnTo>
                    <a:pt x="10965" y="92911"/>
                  </a:lnTo>
                  <a:lnTo>
                    <a:pt x="12866" y="97144"/>
                  </a:lnTo>
                  <a:lnTo>
                    <a:pt x="14928" y="100918"/>
                  </a:lnTo>
                  <a:lnTo>
                    <a:pt x="17095" y="104387"/>
                  </a:lnTo>
                  <a:lnTo>
                    <a:pt x="18541" y="107652"/>
                  </a:lnTo>
                  <a:lnTo>
                    <a:pt x="19504" y="110781"/>
                  </a:lnTo>
                  <a:lnTo>
                    <a:pt x="20147" y="113820"/>
                  </a:lnTo>
                  <a:lnTo>
                    <a:pt x="21369" y="116798"/>
                  </a:lnTo>
                  <a:lnTo>
                    <a:pt x="22978" y="119736"/>
                  </a:lnTo>
                  <a:lnTo>
                    <a:pt x="24843" y="122647"/>
                  </a:lnTo>
                  <a:lnTo>
                    <a:pt x="27675" y="125541"/>
                  </a:lnTo>
                  <a:lnTo>
                    <a:pt x="31150" y="128422"/>
                  </a:lnTo>
                  <a:lnTo>
                    <a:pt x="35055" y="131295"/>
                  </a:lnTo>
                  <a:lnTo>
                    <a:pt x="38451" y="134163"/>
                  </a:lnTo>
                  <a:lnTo>
                    <a:pt x="41509" y="137028"/>
                  </a:lnTo>
                  <a:lnTo>
                    <a:pt x="44342" y="139891"/>
                  </a:lnTo>
                  <a:lnTo>
                    <a:pt x="47024" y="142751"/>
                  </a:lnTo>
                  <a:lnTo>
                    <a:pt x="52120" y="148469"/>
                  </a:lnTo>
                  <a:lnTo>
                    <a:pt x="54591" y="150376"/>
                  </a:lnTo>
                  <a:lnTo>
                    <a:pt x="57032" y="151646"/>
                  </a:lnTo>
                  <a:lnTo>
                    <a:pt x="59452" y="152493"/>
                  </a:lnTo>
                  <a:lnTo>
                    <a:pt x="61860" y="154010"/>
                  </a:lnTo>
                  <a:lnTo>
                    <a:pt x="64259" y="155974"/>
                  </a:lnTo>
                  <a:lnTo>
                    <a:pt x="66652" y="158236"/>
                  </a:lnTo>
                  <a:lnTo>
                    <a:pt x="69835" y="159744"/>
                  </a:lnTo>
                  <a:lnTo>
                    <a:pt x="73545" y="160749"/>
                  </a:lnTo>
                  <a:lnTo>
                    <a:pt x="77604" y="161419"/>
                  </a:lnTo>
                  <a:lnTo>
                    <a:pt x="81105" y="160914"/>
                  </a:lnTo>
                  <a:lnTo>
                    <a:pt x="84232" y="159624"/>
                  </a:lnTo>
                  <a:lnTo>
                    <a:pt x="87111" y="157812"/>
                  </a:lnTo>
                  <a:lnTo>
                    <a:pt x="90618" y="156603"/>
                  </a:lnTo>
                  <a:lnTo>
                    <a:pt x="94543" y="155798"/>
                  </a:lnTo>
                  <a:lnTo>
                    <a:pt x="98748" y="155261"/>
                  </a:lnTo>
                  <a:lnTo>
                    <a:pt x="102344" y="153951"/>
                  </a:lnTo>
                  <a:lnTo>
                    <a:pt x="105536" y="152125"/>
                  </a:lnTo>
                  <a:lnTo>
                    <a:pt x="108457" y="149955"/>
                  </a:lnTo>
                  <a:lnTo>
                    <a:pt x="111198" y="148508"/>
                  </a:lnTo>
                  <a:lnTo>
                    <a:pt x="113820" y="147544"/>
                  </a:lnTo>
                  <a:lnTo>
                    <a:pt x="121444" y="1456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9"/>
            <p:cNvSpPr/>
            <p:nvPr/>
          </p:nvSpPr>
          <p:spPr>
            <a:xfrm>
              <a:off x="8015377" y="5092612"/>
              <a:ext cx="149930" cy="282346"/>
            </a:xfrm>
            <a:custGeom>
              <a:avLst/>
              <a:gdLst/>
              <a:ahLst/>
              <a:cxnLst/>
              <a:rect l="0" t="0" r="0" b="0"/>
              <a:pathLst>
                <a:path w="149930" h="282346">
                  <a:moveTo>
                    <a:pt x="49916" y="110895"/>
                  </a:moveTo>
                  <a:lnTo>
                    <a:pt x="37615" y="96134"/>
                  </a:lnTo>
                  <a:lnTo>
                    <a:pt x="36159" y="95339"/>
                  </a:lnTo>
                  <a:lnTo>
                    <a:pt x="32425" y="94456"/>
                  </a:lnTo>
                  <a:lnTo>
                    <a:pt x="28120" y="94064"/>
                  </a:lnTo>
                  <a:lnTo>
                    <a:pt x="25860" y="93960"/>
                  </a:lnTo>
                  <a:lnTo>
                    <a:pt x="24353" y="94842"/>
                  </a:lnTo>
                  <a:lnTo>
                    <a:pt x="23350" y="96383"/>
                  </a:lnTo>
                  <a:lnTo>
                    <a:pt x="22680" y="98363"/>
                  </a:lnTo>
                  <a:lnTo>
                    <a:pt x="21440" y="99683"/>
                  </a:lnTo>
                  <a:lnTo>
                    <a:pt x="19820" y="100563"/>
                  </a:lnTo>
                  <a:lnTo>
                    <a:pt x="17945" y="101150"/>
                  </a:lnTo>
                  <a:lnTo>
                    <a:pt x="16696" y="102493"/>
                  </a:lnTo>
                  <a:lnTo>
                    <a:pt x="15863" y="104341"/>
                  </a:lnTo>
                  <a:lnTo>
                    <a:pt x="15308" y="106526"/>
                  </a:lnTo>
                  <a:lnTo>
                    <a:pt x="12574" y="111493"/>
                  </a:lnTo>
                  <a:lnTo>
                    <a:pt x="10735" y="114151"/>
                  </a:lnTo>
                  <a:lnTo>
                    <a:pt x="9508" y="116876"/>
                  </a:lnTo>
                  <a:lnTo>
                    <a:pt x="8144" y="122443"/>
                  </a:lnTo>
                  <a:lnTo>
                    <a:pt x="7539" y="130633"/>
                  </a:lnTo>
                  <a:lnTo>
                    <a:pt x="7376" y="135483"/>
                  </a:lnTo>
                  <a:lnTo>
                    <a:pt x="6475" y="139670"/>
                  </a:lnTo>
                  <a:lnTo>
                    <a:pt x="3357" y="146861"/>
                  </a:lnTo>
                  <a:lnTo>
                    <a:pt x="2209" y="151065"/>
                  </a:lnTo>
                  <a:lnTo>
                    <a:pt x="1442" y="155773"/>
                  </a:lnTo>
                  <a:lnTo>
                    <a:pt x="932" y="160816"/>
                  </a:lnTo>
                  <a:lnTo>
                    <a:pt x="591" y="166083"/>
                  </a:lnTo>
                  <a:lnTo>
                    <a:pt x="364" y="171500"/>
                  </a:lnTo>
                  <a:lnTo>
                    <a:pt x="44" y="185685"/>
                  </a:lnTo>
                  <a:lnTo>
                    <a:pt x="0" y="189329"/>
                  </a:lnTo>
                  <a:lnTo>
                    <a:pt x="763" y="192712"/>
                  </a:lnTo>
                  <a:lnTo>
                    <a:pt x="3728" y="199011"/>
                  </a:lnTo>
                  <a:lnTo>
                    <a:pt x="5576" y="207525"/>
                  </a:lnTo>
                  <a:lnTo>
                    <a:pt x="6069" y="212463"/>
                  </a:lnTo>
                  <a:lnTo>
                    <a:pt x="7191" y="216707"/>
                  </a:lnTo>
                  <a:lnTo>
                    <a:pt x="10554" y="223963"/>
                  </a:lnTo>
                  <a:lnTo>
                    <a:pt x="12578" y="230362"/>
                  </a:lnTo>
                  <a:lnTo>
                    <a:pt x="13118" y="233402"/>
                  </a:lnTo>
                  <a:lnTo>
                    <a:pt x="14272" y="235429"/>
                  </a:lnTo>
                  <a:lnTo>
                    <a:pt x="15835" y="236780"/>
                  </a:lnTo>
                  <a:lnTo>
                    <a:pt x="17670" y="237681"/>
                  </a:lnTo>
                  <a:lnTo>
                    <a:pt x="21826" y="241222"/>
                  </a:lnTo>
                  <a:lnTo>
                    <a:pt x="24047" y="243500"/>
                  </a:lnTo>
                  <a:lnTo>
                    <a:pt x="26320" y="245018"/>
                  </a:lnTo>
                  <a:lnTo>
                    <a:pt x="30962" y="246706"/>
                  </a:lnTo>
                  <a:lnTo>
                    <a:pt x="33312" y="247155"/>
                  </a:lnTo>
                  <a:lnTo>
                    <a:pt x="35671" y="247455"/>
                  </a:lnTo>
                  <a:lnTo>
                    <a:pt x="38038" y="247655"/>
                  </a:lnTo>
                  <a:lnTo>
                    <a:pt x="40410" y="247788"/>
                  </a:lnTo>
                  <a:lnTo>
                    <a:pt x="45162" y="247937"/>
                  </a:lnTo>
                  <a:lnTo>
                    <a:pt x="47541" y="247024"/>
                  </a:lnTo>
                  <a:lnTo>
                    <a:pt x="49920" y="245462"/>
                  </a:lnTo>
                  <a:lnTo>
                    <a:pt x="52301" y="243470"/>
                  </a:lnTo>
                  <a:lnTo>
                    <a:pt x="54680" y="241188"/>
                  </a:lnTo>
                  <a:lnTo>
                    <a:pt x="57061" y="238714"/>
                  </a:lnTo>
                  <a:lnTo>
                    <a:pt x="59443" y="236113"/>
                  </a:lnTo>
                  <a:lnTo>
                    <a:pt x="62617" y="233426"/>
                  </a:lnTo>
                  <a:lnTo>
                    <a:pt x="66321" y="230682"/>
                  </a:lnTo>
                  <a:lnTo>
                    <a:pt x="70378" y="227901"/>
                  </a:lnTo>
                  <a:lnTo>
                    <a:pt x="73875" y="224142"/>
                  </a:lnTo>
                  <a:lnTo>
                    <a:pt x="77002" y="219730"/>
                  </a:lnTo>
                  <a:lnTo>
                    <a:pt x="79880" y="214884"/>
                  </a:lnTo>
                  <a:lnTo>
                    <a:pt x="82592" y="209749"/>
                  </a:lnTo>
                  <a:lnTo>
                    <a:pt x="85194" y="204420"/>
                  </a:lnTo>
                  <a:lnTo>
                    <a:pt x="87722" y="198963"/>
                  </a:lnTo>
                  <a:lnTo>
                    <a:pt x="90202" y="192467"/>
                  </a:lnTo>
                  <a:lnTo>
                    <a:pt x="92648" y="185279"/>
                  </a:lnTo>
                  <a:lnTo>
                    <a:pt x="95073" y="177629"/>
                  </a:lnTo>
                  <a:lnTo>
                    <a:pt x="97483" y="170625"/>
                  </a:lnTo>
                  <a:lnTo>
                    <a:pt x="99885" y="164050"/>
                  </a:lnTo>
                  <a:lnTo>
                    <a:pt x="104668" y="151665"/>
                  </a:lnTo>
                  <a:lnTo>
                    <a:pt x="109440" y="139810"/>
                  </a:lnTo>
                  <a:lnTo>
                    <a:pt x="111030" y="133982"/>
                  </a:lnTo>
                  <a:lnTo>
                    <a:pt x="112090" y="128191"/>
                  </a:lnTo>
                  <a:lnTo>
                    <a:pt x="112796" y="122426"/>
                  </a:lnTo>
                  <a:lnTo>
                    <a:pt x="114062" y="116677"/>
                  </a:lnTo>
                  <a:lnTo>
                    <a:pt x="115698" y="110940"/>
                  </a:lnTo>
                  <a:lnTo>
                    <a:pt x="117584" y="105210"/>
                  </a:lnTo>
                  <a:lnTo>
                    <a:pt x="118841" y="98532"/>
                  </a:lnTo>
                  <a:lnTo>
                    <a:pt x="119679" y="91223"/>
                  </a:lnTo>
                  <a:lnTo>
                    <a:pt x="120237" y="83493"/>
                  </a:lnTo>
                  <a:lnTo>
                    <a:pt x="120609" y="76435"/>
                  </a:lnTo>
                  <a:lnTo>
                    <a:pt x="121023" y="63512"/>
                  </a:lnTo>
                  <a:lnTo>
                    <a:pt x="121255" y="45527"/>
                  </a:lnTo>
                  <a:lnTo>
                    <a:pt x="121325" y="28133"/>
                  </a:lnTo>
                  <a:lnTo>
                    <a:pt x="122128" y="23335"/>
                  </a:lnTo>
                  <a:lnTo>
                    <a:pt x="125137" y="15465"/>
                  </a:lnTo>
                  <a:lnTo>
                    <a:pt x="125464" y="12033"/>
                  </a:lnTo>
                  <a:lnTo>
                    <a:pt x="124888" y="8792"/>
                  </a:lnTo>
                  <a:lnTo>
                    <a:pt x="121561" y="0"/>
                  </a:lnTo>
                  <a:lnTo>
                    <a:pt x="121372" y="6882"/>
                  </a:lnTo>
                  <a:lnTo>
                    <a:pt x="121354" y="170916"/>
                  </a:lnTo>
                  <a:lnTo>
                    <a:pt x="122942" y="186152"/>
                  </a:lnTo>
                  <a:lnTo>
                    <a:pt x="125588" y="205833"/>
                  </a:lnTo>
                  <a:lnTo>
                    <a:pt x="128939" y="228480"/>
                  </a:lnTo>
                  <a:lnTo>
                    <a:pt x="131966" y="244530"/>
                  </a:lnTo>
                  <a:lnTo>
                    <a:pt x="134779" y="256182"/>
                  </a:lnTo>
                  <a:lnTo>
                    <a:pt x="141204" y="277177"/>
                  </a:lnTo>
                  <a:lnTo>
                    <a:pt x="142525" y="278900"/>
                  </a:lnTo>
                  <a:lnTo>
                    <a:pt x="144199" y="280048"/>
                  </a:lnTo>
                  <a:lnTo>
                    <a:pt x="149929" y="2823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0"/>
            <p:cNvSpPr/>
            <p:nvPr/>
          </p:nvSpPr>
          <p:spPr>
            <a:xfrm>
              <a:off x="8101012" y="5169217"/>
              <a:ext cx="107157" cy="34291"/>
            </a:xfrm>
            <a:custGeom>
              <a:avLst/>
              <a:gdLst/>
              <a:ahLst/>
              <a:cxnLst/>
              <a:rect l="0" t="0" r="0" b="0"/>
              <a:pathLst>
                <a:path w="107157" h="34291">
                  <a:moveTo>
                    <a:pt x="0" y="34290"/>
                  </a:moveTo>
                  <a:lnTo>
                    <a:pt x="6152" y="34290"/>
                  </a:lnTo>
                  <a:lnTo>
                    <a:pt x="7276" y="33338"/>
                  </a:lnTo>
                  <a:lnTo>
                    <a:pt x="8819" y="31750"/>
                  </a:lnTo>
                  <a:lnTo>
                    <a:pt x="10643" y="29740"/>
                  </a:lnTo>
                  <a:lnTo>
                    <a:pt x="12652" y="28399"/>
                  </a:lnTo>
                  <a:lnTo>
                    <a:pt x="14784" y="27505"/>
                  </a:lnTo>
                  <a:lnTo>
                    <a:pt x="17001" y="26909"/>
                  </a:lnTo>
                  <a:lnTo>
                    <a:pt x="20065" y="25559"/>
                  </a:lnTo>
                  <a:lnTo>
                    <a:pt x="23695" y="23707"/>
                  </a:lnTo>
                  <a:lnTo>
                    <a:pt x="27703" y="21520"/>
                  </a:lnTo>
                  <a:lnTo>
                    <a:pt x="31169" y="20061"/>
                  </a:lnTo>
                  <a:lnTo>
                    <a:pt x="34273" y="19089"/>
                  </a:lnTo>
                  <a:lnTo>
                    <a:pt x="37136" y="18441"/>
                  </a:lnTo>
                  <a:lnTo>
                    <a:pt x="40632" y="18009"/>
                  </a:lnTo>
                  <a:lnTo>
                    <a:pt x="44551" y="17721"/>
                  </a:lnTo>
                  <a:lnTo>
                    <a:pt x="48751" y="17529"/>
                  </a:lnTo>
                  <a:lnTo>
                    <a:pt x="53138" y="16449"/>
                  </a:lnTo>
                  <a:lnTo>
                    <a:pt x="57651" y="14776"/>
                  </a:lnTo>
                  <a:lnTo>
                    <a:pt x="62246" y="12708"/>
                  </a:lnTo>
                  <a:lnTo>
                    <a:pt x="66897" y="11329"/>
                  </a:lnTo>
                  <a:lnTo>
                    <a:pt x="71586" y="10411"/>
                  </a:lnTo>
                  <a:lnTo>
                    <a:pt x="76299" y="9798"/>
                  </a:lnTo>
                  <a:lnTo>
                    <a:pt x="80235" y="8437"/>
                  </a:lnTo>
                  <a:lnTo>
                    <a:pt x="83652" y="6577"/>
                  </a:lnTo>
                  <a:lnTo>
                    <a:pt x="86724" y="4385"/>
                  </a:lnTo>
                  <a:lnTo>
                    <a:pt x="90360" y="2923"/>
                  </a:lnTo>
                  <a:lnTo>
                    <a:pt x="94371" y="1949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1"/>
            <p:cNvSpPr/>
            <p:nvPr/>
          </p:nvSpPr>
          <p:spPr>
            <a:xfrm>
              <a:off x="8236743" y="5134927"/>
              <a:ext cx="85697" cy="180024"/>
            </a:xfrm>
            <a:custGeom>
              <a:avLst/>
              <a:gdLst/>
              <a:ahLst/>
              <a:cxnLst/>
              <a:rect l="0" t="0" r="0" b="0"/>
              <a:pathLst>
                <a:path w="85697" h="180024">
                  <a:moveTo>
                    <a:pt x="50007" y="0"/>
                  </a:moveTo>
                  <a:lnTo>
                    <a:pt x="33007" y="20400"/>
                  </a:lnTo>
                  <a:lnTo>
                    <a:pt x="30736" y="24077"/>
                  </a:lnTo>
                  <a:lnTo>
                    <a:pt x="28429" y="28434"/>
                  </a:lnTo>
                  <a:lnTo>
                    <a:pt x="26096" y="33244"/>
                  </a:lnTo>
                  <a:lnTo>
                    <a:pt x="23748" y="37403"/>
                  </a:lnTo>
                  <a:lnTo>
                    <a:pt x="21388" y="41127"/>
                  </a:lnTo>
                  <a:lnTo>
                    <a:pt x="19022" y="44563"/>
                  </a:lnTo>
                  <a:lnTo>
                    <a:pt x="16650" y="48759"/>
                  </a:lnTo>
                  <a:lnTo>
                    <a:pt x="14275" y="53461"/>
                  </a:lnTo>
                  <a:lnTo>
                    <a:pt x="11897" y="58501"/>
                  </a:lnTo>
                  <a:lnTo>
                    <a:pt x="10313" y="62813"/>
                  </a:lnTo>
                  <a:lnTo>
                    <a:pt x="9257" y="66641"/>
                  </a:lnTo>
                  <a:lnTo>
                    <a:pt x="8552" y="70145"/>
                  </a:lnTo>
                  <a:lnTo>
                    <a:pt x="7290" y="72480"/>
                  </a:lnTo>
                  <a:lnTo>
                    <a:pt x="5653" y="74038"/>
                  </a:lnTo>
                  <a:lnTo>
                    <a:pt x="3769" y="75076"/>
                  </a:lnTo>
                  <a:lnTo>
                    <a:pt x="2512" y="76721"/>
                  </a:lnTo>
                  <a:lnTo>
                    <a:pt x="1675" y="78770"/>
                  </a:lnTo>
                  <a:lnTo>
                    <a:pt x="745" y="83586"/>
                  </a:lnTo>
                  <a:lnTo>
                    <a:pt x="330" y="88902"/>
                  </a:lnTo>
                  <a:lnTo>
                    <a:pt x="29" y="93824"/>
                  </a:lnTo>
                  <a:lnTo>
                    <a:pt x="3" y="101637"/>
                  </a:lnTo>
                  <a:lnTo>
                    <a:pt x="796" y="101095"/>
                  </a:lnTo>
                  <a:lnTo>
                    <a:pt x="2119" y="99782"/>
                  </a:lnTo>
                  <a:lnTo>
                    <a:pt x="6152" y="95381"/>
                  </a:lnTo>
                  <a:lnTo>
                    <a:pt x="8819" y="94779"/>
                  </a:lnTo>
                  <a:lnTo>
                    <a:pt x="10643" y="94618"/>
                  </a:lnTo>
                  <a:lnTo>
                    <a:pt x="12652" y="93559"/>
                  </a:lnTo>
                  <a:lnTo>
                    <a:pt x="14785" y="91900"/>
                  </a:lnTo>
                  <a:lnTo>
                    <a:pt x="17001" y="89842"/>
                  </a:lnTo>
                  <a:lnTo>
                    <a:pt x="20065" y="88470"/>
                  </a:lnTo>
                  <a:lnTo>
                    <a:pt x="23696" y="87555"/>
                  </a:lnTo>
                  <a:lnTo>
                    <a:pt x="27703" y="86945"/>
                  </a:lnTo>
                  <a:lnTo>
                    <a:pt x="31169" y="86538"/>
                  </a:lnTo>
                  <a:lnTo>
                    <a:pt x="34273" y="86267"/>
                  </a:lnTo>
                  <a:lnTo>
                    <a:pt x="37137" y="86087"/>
                  </a:lnTo>
                  <a:lnTo>
                    <a:pt x="42435" y="85886"/>
                  </a:lnTo>
                  <a:lnTo>
                    <a:pt x="51996" y="85773"/>
                  </a:lnTo>
                  <a:lnTo>
                    <a:pt x="73517" y="85728"/>
                  </a:lnTo>
                  <a:lnTo>
                    <a:pt x="75205" y="86679"/>
                  </a:lnTo>
                  <a:lnTo>
                    <a:pt x="76331" y="88266"/>
                  </a:lnTo>
                  <a:lnTo>
                    <a:pt x="77081" y="90276"/>
                  </a:lnTo>
                  <a:lnTo>
                    <a:pt x="78375" y="92569"/>
                  </a:lnTo>
                  <a:lnTo>
                    <a:pt x="80032" y="95051"/>
                  </a:lnTo>
                  <a:lnTo>
                    <a:pt x="81929" y="97657"/>
                  </a:lnTo>
                  <a:lnTo>
                    <a:pt x="83194" y="100347"/>
                  </a:lnTo>
                  <a:lnTo>
                    <a:pt x="84601" y="105877"/>
                  </a:lnTo>
                  <a:lnTo>
                    <a:pt x="84976" y="108684"/>
                  </a:lnTo>
                  <a:lnTo>
                    <a:pt x="85226" y="111509"/>
                  </a:lnTo>
                  <a:lnTo>
                    <a:pt x="85392" y="114344"/>
                  </a:lnTo>
                  <a:lnTo>
                    <a:pt x="85503" y="117187"/>
                  </a:lnTo>
                  <a:lnTo>
                    <a:pt x="85627" y="122885"/>
                  </a:lnTo>
                  <a:lnTo>
                    <a:pt x="85696" y="131449"/>
                  </a:lnTo>
                  <a:lnTo>
                    <a:pt x="84118" y="134306"/>
                  </a:lnTo>
                  <a:lnTo>
                    <a:pt x="81480" y="137162"/>
                  </a:lnTo>
                  <a:lnTo>
                    <a:pt x="78133" y="140019"/>
                  </a:lnTo>
                  <a:lnTo>
                    <a:pt x="75901" y="142876"/>
                  </a:lnTo>
                  <a:lnTo>
                    <a:pt x="74414" y="145733"/>
                  </a:lnTo>
                  <a:lnTo>
                    <a:pt x="73421" y="148590"/>
                  </a:lnTo>
                  <a:lnTo>
                    <a:pt x="71173" y="151448"/>
                  </a:lnTo>
                  <a:lnTo>
                    <a:pt x="68086" y="154305"/>
                  </a:lnTo>
                  <a:lnTo>
                    <a:pt x="64441" y="157162"/>
                  </a:lnTo>
                  <a:lnTo>
                    <a:pt x="61217" y="160020"/>
                  </a:lnTo>
                  <a:lnTo>
                    <a:pt x="58274" y="162877"/>
                  </a:lnTo>
                  <a:lnTo>
                    <a:pt x="55519" y="165735"/>
                  </a:lnTo>
                  <a:lnTo>
                    <a:pt x="52888" y="168593"/>
                  </a:lnTo>
                  <a:lnTo>
                    <a:pt x="47848" y="174307"/>
                  </a:lnTo>
                  <a:lnTo>
                    <a:pt x="44598" y="176212"/>
                  </a:lnTo>
                  <a:lnTo>
                    <a:pt x="40845" y="177483"/>
                  </a:lnTo>
                  <a:lnTo>
                    <a:pt x="36755" y="178329"/>
                  </a:lnTo>
                  <a:lnTo>
                    <a:pt x="33235" y="178894"/>
                  </a:lnTo>
                  <a:lnTo>
                    <a:pt x="30095" y="179270"/>
                  </a:lnTo>
                  <a:lnTo>
                    <a:pt x="27206" y="179521"/>
                  </a:lnTo>
                  <a:lnTo>
                    <a:pt x="24488" y="179688"/>
                  </a:lnTo>
                  <a:lnTo>
                    <a:pt x="15788" y="179979"/>
                  </a:lnTo>
                  <a:lnTo>
                    <a:pt x="0" y="1800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60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960120"/>
            <a:ext cx="6583680" cy="493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15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244" y="822960"/>
            <a:ext cx="4027512" cy="521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905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meena\AppData\Local\Temp\19835948_cd3a623e39_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80" y="1508760"/>
            <a:ext cx="5120640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565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E5B6F" mc:Ignorable=""/>
      </a:dk2>
      <a:lt2>
        <a:srgbClr xmlns:mc="http://schemas.openxmlformats.org/markup-compatibility/2006" xmlns:a14="http://schemas.microsoft.com/office/drawing/2010/main" val="D6ECFF" mc:Ignorable=""/>
      </a:lt2>
      <a:accent1>
        <a:srgbClr xmlns:mc="http://schemas.openxmlformats.org/markup-compatibility/2006" xmlns:a14="http://schemas.microsoft.com/office/drawing/2010/main" val="7FD13B" mc:Ignorable=""/>
      </a:accent1>
      <a:accent2>
        <a:srgbClr xmlns:mc="http://schemas.openxmlformats.org/markup-compatibility/2006" xmlns:a14="http://schemas.microsoft.com/office/drawing/2010/main" val="EA157A" mc:Ignorable=""/>
      </a:accent2>
      <a:accent3>
        <a:srgbClr xmlns:mc="http://schemas.openxmlformats.org/markup-compatibility/2006" xmlns:a14="http://schemas.microsoft.com/office/drawing/2010/main" val="FEB80A" mc:Ignorable=""/>
      </a:accent3>
      <a:accent4>
        <a:srgbClr xmlns:mc="http://schemas.openxmlformats.org/markup-compatibility/2006" xmlns:a14="http://schemas.microsoft.com/office/drawing/2010/main" val="00ADDC" mc:Ignorable=""/>
      </a:accent4>
      <a:accent5>
        <a:srgbClr xmlns:mc="http://schemas.openxmlformats.org/markup-compatibility/2006" xmlns:a14="http://schemas.microsoft.com/office/drawing/2010/main" val="738AC8" mc:Ignorable=""/>
      </a:accent5>
      <a:accent6>
        <a:srgbClr xmlns:mc="http://schemas.openxmlformats.org/markup-compatibility/2006" xmlns:a14="http://schemas.microsoft.com/office/drawing/2010/main" val="1AB39F" mc:Ignorable=""/>
      </a:accent6>
      <a:hlink>
        <a:srgbClr xmlns:mc="http://schemas.openxmlformats.org/markup-compatibility/2006" xmlns:a14="http://schemas.microsoft.com/office/drawing/2010/main" val="EB8803" mc:Ignorable=""/>
      </a:hlink>
      <a:folHlink>
        <a:srgbClr xmlns:mc="http://schemas.openxmlformats.org/markup-compatibility/2006" xmlns:a14="http://schemas.microsoft.com/office/drawing/2010/main" val="5F7791" mc:Ignorable="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</TotalTime>
  <Words>27</Words>
  <Application>Microsoft Office PowerPoint</Application>
  <PresentationFormat>On-screen Show (4:3)</PresentationFormat>
  <Paragraphs>16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Metro</vt:lpstr>
      <vt:lpstr>Welcome!</vt:lpstr>
      <vt:lpstr>About me</vt:lpstr>
      <vt:lpstr>Hermes and Daria</vt:lpstr>
      <vt:lpstr>Resources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Ameena</dc:creator>
  <cp:lastModifiedBy>Ameena</cp:lastModifiedBy>
  <cp:revision>3</cp:revision>
  <dcterms:created xsi:type="dcterms:W3CDTF">2010-03-29T16:49:14Z</dcterms:created>
  <dcterms:modified xsi:type="dcterms:W3CDTF">2010-03-29T17:30:47Z</dcterms:modified>
</cp:coreProperties>
</file>